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92" r:id="rId15"/>
    <p:sldId id="293" r:id="rId16"/>
    <p:sldId id="289" r:id="rId17"/>
    <p:sldId id="265" r:id="rId18"/>
    <p:sldId id="266" r:id="rId19"/>
    <p:sldId id="267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3" d="100"/>
          <a:sy n="63" d="100"/>
        </p:scale>
        <p:origin x="804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D-44A7-AD1A-DD87EBD665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D-44A7-AD1A-DD87EBD665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D-44A7-AD1A-DD87EBD66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8190072"/>
        <c:axId val="738188112"/>
      </c:barChart>
      <c:catAx>
        <c:axId val="738190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88112"/>
        <c:crosses val="autoZero"/>
        <c:auto val="1"/>
        <c:lblAlgn val="ctr"/>
        <c:lblOffset val="100"/>
        <c:noMultiLvlLbl val="0"/>
      </c:catAx>
      <c:valAx>
        <c:axId val="73818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90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lProcess1" loCatId="process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16A4DDC-76BD-494E-B503-625555CCBC4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133DE2D2-6278-469E-8A80-F71EA996A07A}" type="parTrans" cxnId="{7B595755-BE81-46A0-903D-004D1EF6EE33}">
      <dgm:prSet/>
      <dgm:spPr/>
      <dgm:t>
        <a:bodyPr/>
        <a:lstStyle/>
        <a:p>
          <a:endParaRPr lang="en-US"/>
        </a:p>
      </dgm:t>
    </dgm:pt>
    <dgm:pt modelId="{AE4D7DCA-0B66-4207-B896-C721B2CB4C13}" type="sibTrans" cxnId="{7B595755-BE81-46A0-903D-004D1EF6EE33}">
      <dgm:prSet/>
      <dgm:spPr/>
      <dgm:t>
        <a:bodyPr/>
        <a:lstStyle/>
        <a:p>
          <a:endParaRPr lang="en-US"/>
        </a:p>
      </dgm:t>
    </dgm:pt>
    <dgm:pt modelId="{41E3B52E-71B8-4BD0-B1ED-D051FFB12506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DA206B73-34B1-48E4-A513-9978853BF217}" type="parTrans" cxnId="{0F0D3551-AF94-422C-87FE-80E4E27CB025}">
      <dgm:prSet/>
      <dgm:spPr/>
      <dgm:t>
        <a:bodyPr/>
        <a:lstStyle/>
        <a:p>
          <a:endParaRPr lang="en-US"/>
        </a:p>
      </dgm:t>
    </dgm:pt>
    <dgm:pt modelId="{2436D701-8B79-4C2B-92A4-52BC1BA24775}" type="sibTrans" cxnId="{0F0D3551-AF94-422C-87FE-80E4E27CB025}">
      <dgm:prSet/>
      <dgm:spPr/>
      <dgm:t>
        <a:bodyPr/>
        <a:lstStyle/>
        <a:p>
          <a:endParaRPr lang="en-US"/>
        </a:p>
      </dgm:t>
    </dgm:pt>
    <dgm:pt modelId="{CD410504-9F7F-47AE-B46E-CE985680360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95C4470-49EF-4BD9-B00A-AD612181AB58}" type="parTrans" cxnId="{6B045370-B4FF-427A-9929-461476AAE193}">
      <dgm:prSet/>
      <dgm:spPr/>
      <dgm:t>
        <a:bodyPr/>
        <a:lstStyle/>
        <a:p>
          <a:endParaRPr lang="en-US"/>
        </a:p>
      </dgm:t>
    </dgm:pt>
    <dgm:pt modelId="{2B847D36-6E88-4DD3-AABD-579C99426233}" type="sibTrans" cxnId="{6B045370-B4FF-427A-9929-461476AAE193}">
      <dgm:prSet/>
      <dgm:spPr/>
      <dgm:t>
        <a:bodyPr/>
        <a:lstStyle/>
        <a:p>
          <a:endParaRPr lang="en-US"/>
        </a:p>
      </dgm:t>
    </dgm:pt>
    <dgm:pt modelId="{C4FF5CFA-9CEF-4C34-984A-CC28F232798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2813948-C227-4EB2-8530-43003E3CB375}" type="parTrans" cxnId="{710659EC-6706-425F-81BB-5F1E070F7D4D}">
      <dgm:prSet/>
      <dgm:spPr/>
      <dgm:t>
        <a:bodyPr/>
        <a:lstStyle/>
        <a:p>
          <a:endParaRPr lang="en-US"/>
        </a:p>
      </dgm:t>
    </dgm:pt>
    <dgm:pt modelId="{B551F8FA-E415-4EE1-BA68-D13E7D2E980B}" type="sibTrans" cxnId="{710659EC-6706-425F-81BB-5F1E070F7D4D}">
      <dgm:prSet/>
      <dgm:spPr/>
      <dgm:t>
        <a:bodyPr/>
        <a:lstStyle/>
        <a:p>
          <a:endParaRPr lang="en-US"/>
        </a:p>
      </dgm:t>
    </dgm:pt>
    <dgm:pt modelId="{5CBEC7DD-A25D-4956-9A65-6EA385F6FCB5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F342D04F-4D11-41CC-AB66-36041A902B44}" type="parTrans" cxnId="{0687A885-2354-4E9E-B313-4269283F0057}">
      <dgm:prSet/>
      <dgm:spPr/>
      <dgm:t>
        <a:bodyPr/>
        <a:lstStyle/>
        <a:p>
          <a:endParaRPr lang="en-US"/>
        </a:p>
      </dgm:t>
    </dgm:pt>
    <dgm:pt modelId="{BD0F67B1-39E4-45ED-9534-FB8F89E8EEF6}" type="sibTrans" cxnId="{0687A885-2354-4E9E-B313-4269283F0057}">
      <dgm:prSet/>
      <dgm:spPr/>
      <dgm:t>
        <a:bodyPr/>
        <a:lstStyle/>
        <a:p>
          <a:endParaRPr lang="en-US"/>
        </a:p>
      </dgm:t>
    </dgm:pt>
    <dgm:pt modelId="{33BF0E2A-2B00-40A5-832E-FC800DCA59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F8C31ED9-A2C0-4A09-A419-0AE9A44BB8DF}" type="parTrans" cxnId="{B522739A-4DEE-43CF-9357-A84EF1EEE7ED}">
      <dgm:prSet/>
      <dgm:spPr/>
      <dgm:t>
        <a:bodyPr/>
        <a:lstStyle/>
        <a:p>
          <a:endParaRPr lang="en-US"/>
        </a:p>
      </dgm:t>
    </dgm:pt>
    <dgm:pt modelId="{E373698D-1356-47A7-A591-B72BFE77C3D1}" type="sibTrans" cxnId="{B522739A-4DEE-43CF-9357-A84EF1EEE7ED}">
      <dgm:prSet/>
      <dgm:spPr/>
      <dgm:t>
        <a:bodyPr/>
        <a:lstStyle/>
        <a:p>
          <a:endParaRPr lang="en-US"/>
        </a:p>
      </dgm:t>
    </dgm:pt>
    <dgm:pt modelId="{F7CED298-1605-4B60-9FC8-0A4C25C5AA0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18E2D9E-4CAE-48D5-9A0F-94DAE74A2D69}" type="parTrans" cxnId="{206D6826-92C5-4EEE-A28E-254E966FF0A0}">
      <dgm:prSet/>
      <dgm:spPr/>
      <dgm:t>
        <a:bodyPr/>
        <a:lstStyle/>
        <a:p>
          <a:endParaRPr lang="en-US"/>
        </a:p>
      </dgm:t>
    </dgm:pt>
    <dgm:pt modelId="{1009FF03-5F93-449C-AF20-55447EEE50AB}" type="sibTrans" cxnId="{206D6826-92C5-4EEE-A28E-254E966FF0A0}">
      <dgm:prSet/>
      <dgm:spPr/>
      <dgm:t>
        <a:bodyPr/>
        <a:lstStyle/>
        <a:p>
          <a:endParaRPr lang="en-US"/>
        </a:p>
      </dgm:t>
    </dgm:pt>
    <dgm:pt modelId="{87D09C77-9C5B-45C2-ACC9-ACEA66F1819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A7A65ADC-DB8A-4F76-8458-BC8354307C90}" type="parTrans" cxnId="{542EFA5A-B279-4120-B9BA-FE4ABDE4AFDD}">
      <dgm:prSet/>
      <dgm:spPr/>
      <dgm:t>
        <a:bodyPr/>
        <a:lstStyle/>
        <a:p>
          <a:endParaRPr lang="en-US"/>
        </a:p>
      </dgm:t>
    </dgm:pt>
    <dgm:pt modelId="{8234610D-6FEE-4546-99B0-60EDB0B3BAEC}" type="sibTrans" cxnId="{542EFA5A-B279-4120-B9BA-FE4ABDE4AFDD}">
      <dgm:prSet/>
      <dgm:spPr/>
      <dgm:t>
        <a:bodyPr/>
        <a:lstStyle/>
        <a:p>
          <a:endParaRPr lang="en-US"/>
        </a:p>
      </dgm:t>
    </dgm:pt>
    <dgm:pt modelId="{CAE20587-4D50-4B6B-A17D-199722D630E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CEBC692-6F9A-47B4-948E-5AEB8FCFD251}" type="parTrans" cxnId="{D22C632F-8F8B-48FF-A898-48FD446A5F78}">
      <dgm:prSet/>
      <dgm:spPr/>
      <dgm:t>
        <a:bodyPr/>
        <a:lstStyle/>
        <a:p>
          <a:endParaRPr lang="en-US"/>
        </a:p>
      </dgm:t>
    </dgm:pt>
    <dgm:pt modelId="{7656320D-CC13-4DD7-8A30-F9FDC84AC6F2}" type="sibTrans" cxnId="{D22C632F-8F8B-48FF-A898-48FD446A5F78}">
      <dgm:prSet/>
      <dgm:spPr/>
      <dgm:t>
        <a:bodyPr/>
        <a:lstStyle/>
        <a:p>
          <a:endParaRPr lang="en-US"/>
        </a:p>
      </dgm:t>
    </dgm:pt>
    <dgm:pt modelId="{EA587102-578B-46F3-8D9E-CEC48527A898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5B4D99EA-4A7D-4EFB-95FC-BCCF98693CA7}" type="parTrans" cxnId="{A7B8947C-EA6E-47DE-814B-A0994EFA8C28}">
      <dgm:prSet/>
      <dgm:spPr/>
      <dgm:t>
        <a:bodyPr/>
        <a:lstStyle/>
        <a:p>
          <a:endParaRPr lang="en-US"/>
        </a:p>
      </dgm:t>
    </dgm:pt>
    <dgm:pt modelId="{8D504E2C-8A70-4591-8ECD-4A886FADED33}" type="sibTrans" cxnId="{A7B8947C-EA6E-47DE-814B-A0994EFA8C28}">
      <dgm:prSet/>
      <dgm:spPr/>
      <dgm:t>
        <a:bodyPr/>
        <a:lstStyle/>
        <a:p>
          <a:endParaRPr lang="en-US"/>
        </a:p>
      </dgm:t>
    </dgm:pt>
    <dgm:pt modelId="{038F6A6A-232A-44A4-9628-ADFA8F068F8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03B4542-B2F8-496D-BBEA-3A684B1106F9}" type="parTrans" cxnId="{0DC50B81-769A-4AC7-8C73-8EF8D8334AA1}">
      <dgm:prSet/>
      <dgm:spPr/>
      <dgm:t>
        <a:bodyPr/>
        <a:lstStyle/>
        <a:p>
          <a:endParaRPr lang="en-US"/>
        </a:p>
      </dgm:t>
    </dgm:pt>
    <dgm:pt modelId="{ABE7D012-6867-48DA-AF76-FDB8ECBB944D}" type="sibTrans" cxnId="{0DC50B81-769A-4AC7-8C73-8EF8D8334AA1}">
      <dgm:prSet/>
      <dgm:spPr/>
      <dgm:t>
        <a:bodyPr/>
        <a:lstStyle/>
        <a:p>
          <a:endParaRPr lang="en-US"/>
        </a:p>
      </dgm:t>
    </dgm:pt>
    <dgm:pt modelId="{15982A38-A73B-4943-B138-EA0EAB77BC2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7CBA4BA7-B8C9-4EC9-9C51-4E810224FE14}" type="parTrans" cxnId="{B767AB03-F7F7-492B-8158-C75E1682A10F}">
      <dgm:prSet/>
      <dgm:spPr/>
      <dgm:t>
        <a:bodyPr/>
        <a:lstStyle/>
        <a:p>
          <a:endParaRPr lang="en-US"/>
        </a:p>
      </dgm:t>
    </dgm:pt>
    <dgm:pt modelId="{9295158E-0763-4655-AD0E-61686A560F58}" type="sibTrans" cxnId="{B767AB03-F7F7-492B-8158-C75E1682A10F}">
      <dgm:prSet/>
      <dgm:spPr/>
      <dgm:t>
        <a:bodyPr/>
        <a:lstStyle/>
        <a:p>
          <a:endParaRPr lang="en-US"/>
        </a:p>
      </dgm:t>
    </dgm:pt>
    <dgm:pt modelId="{5CA89521-836B-470D-B51C-F8A4714D4EFF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D7F37AAF-020D-463D-9735-A1336884A6AE}" type="parTrans" cxnId="{6D853954-67EB-442C-9F5A-866B9247A562}">
      <dgm:prSet/>
      <dgm:spPr/>
      <dgm:t>
        <a:bodyPr/>
        <a:lstStyle/>
        <a:p>
          <a:endParaRPr lang="en-US"/>
        </a:p>
      </dgm:t>
    </dgm:pt>
    <dgm:pt modelId="{C27250CA-FF59-4A03-8472-477331DB98EB}" type="sibTrans" cxnId="{6D853954-67EB-442C-9F5A-866B9247A562}">
      <dgm:prSet/>
      <dgm:spPr/>
      <dgm:t>
        <a:bodyPr/>
        <a:lstStyle/>
        <a:p>
          <a:endParaRPr lang="en-US"/>
        </a:p>
      </dgm:t>
    </dgm:pt>
    <dgm:pt modelId="{63746B76-9534-4F4F-B65B-B8A9AACC03F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25F31A2-90BB-4E18-B1F5-10D38B8099D9}" type="parTrans" cxnId="{36634D94-C210-4DDC-A75A-FBCAAFC75039}">
      <dgm:prSet/>
      <dgm:spPr/>
      <dgm:t>
        <a:bodyPr/>
        <a:lstStyle/>
        <a:p>
          <a:endParaRPr lang="en-US"/>
        </a:p>
      </dgm:t>
    </dgm:pt>
    <dgm:pt modelId="{A9C1E709-4F9E-4AAB-BB7C-51A08921302E}" type="sibTrans" cxnId="{36634D94-C210-4DDC-A75A-FBCAAFC75039}">
      <dgm:prSet/>
      <dgm:spPr/>
      <dgm:t>
        <a:bodyPr/>
        <a:lstStyle/>
        <a:p>
          <a:endParaRPr lang="en-US"/>
        </a:p>
      </dgm:t>
    </dgm:pt>
    <dgm:pt modelId="{5CB20C1A-D92D-4DED-BB1B-D113E2006C55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ABE8E5F-26E3-4C88-A09C-44363B99D147}" type="parTrans" cxnId="{D1EB8A19-014C-42AE-9F8D-325E631D8FE9}">
      <dgm:prSet/>
      <dgm:spPr/>
      <dgm:t>
        <a:bodyPr/>
        <a:lstStyle/>
        <a:p>
          <a:endParaRPr lang="en-US"/>
        </a:p>
      </dgm:t>
    </dgm:pt>
    <dgm:pt modelId="{7BA6E93A-EC79-4425-BCAD-9518E06A22F9}" type="sibTrans" cxnId="{D1EB8A19-014C-42AE-9F8D-325E631D8FE9}">
      <dgm:prSet/>
      <dgm:spPr/>
      <dgm:t>
        <a:bodyPr/>
        <a:lstStyle/>
        <a:p>
          <a:endParaRPr lang="en-US"/>
        </a:p>
      </dgm:t>
    </dgm:pt>
    <dgm:pt modelId="{22D8E0AF-322E-4A8E-BC3C-6E9E9A51F58F}" type="pres">
      <dgm:prSet presAssocID="{C53CC6D8-DEFC-45FD-8207-E1ECCC27EA85}" presName="Name0" presStyleCnt="0">
        <dgm:presLayoutVars>
          <dgm:dir/>
          <dgm:animLvl val="lvl"/>
          <dgm:resizeHandles val="exact"/>
        </dgm:presLayoutVars>
      </dgm:prSet>
      <dgm:spPr/>
    </dgm:pt>
    <dgm:pt modelId="{B1443ED3-5E34-456D-8CD9-88B600EDA95F}" type="pres">
      <dgm:prSet presAssocID="{516A4DDC-76BD-494E-B503-625555CCBC4A}" presName="vertFlow" presStyleCnt="0"/>
      <dgm:spPr/>
    </dgm:pt>
    <dgm:pt modelId="{9BBCF6CE-E750-48B6-B333-305BBB100737}" type="pres">
      <dgm:prSet presAssocID="{516A4DDC-76BD-494E-B503-625555CCBC4A}" presName="header" presStyleLbl="node1" presStyleIdx="0" presStyleCnt="4"/>
      <dgm:spPr/>
    </dgm:pt>
    <dgm:pt modelId="{1B1F80F4-E9A5-4A99-A630-6548067B7CB5}" type="pres">
      <dgm:prSet presAssocID="{995C4470-49EF-4BD9-B00A-AD612181AB58}" presName="parTrans" presStyleLbl="sibTrans2D1" presStyleIdx="0" presStyleCnt="11"/>
      <dgm:spPr/>
    </dgm:pt>
    <dgm:pt modelId="{85447532-8740-4202-B6A5-AE63748B9291}" type="pres">
      <dgm:prSet presAssocID="{CD410504-9F7F-47AE-B46E-CE985680360F}" presName="child" presStyleLbl="alignAccFollowNode1" presStyleIdx="0" presStyleCnt="11">
        <dgm:presLayoutVars>
          <dgm:chMax val="0"/>
          <dgm:bulletEnabled val="1"/>
        </dgm:presLayoutVars>
      </dgm:prSet>
      <dgm:spPr/>
    </dgm:pt>
    <dgm:pt modelId="{7CAEA63C-96B5-40D4-900F-409598FDB0C1}" type="pres">
      <dgm:prSet presAssocID="{2B847D36-6E88-4DD3-AABD-579C99426233}" presName="sibTrans" presStyleLbl="sibTrans2D1" presStyleIdx="1" presStyleCnt="11"/>
      <dgm:spPr/>
    </dgm:pt>
    <dgm:pt modelId="{459BBFF8-CE50-41AE-9B5E-F6026BBE4F45}" type="pres">
      <dgm:prSet presAssocID="{C4FF5CFA-9CEF-4C34-984A-CC28F232798F}" presName="child" presStyleLbl="alignAccFollowNode1" presStyleIdx="1" presStyleCnt="11">
        <dgm:presLayoutVars>
          <dgm:chMax val="0"/>
          <dgm:bulletEnabled val="1"/>
        </dgm:presLayoutVars>
      </dgm:prSet>
      <dgm:spPr/>
    </dgm:pt>
    <dgm:pt modelId="{A65C4264-24F4-4122-844B-F5E582EC0111}" type="pres">
      <dgm:prSet presAssocID="{B551F8FA-E415-4EE1-BA68-D13E7D2E980B}" presName="sibTrans" presStyleLbl="sibTrans2D1" presStyleIdx="2" presStyleCnt="11"/>
      <dgm:spPr/>
    </dgm:pt>
    <dgm:pt modelId="{9A5E1799-26FB-4959-97AA-0FCC22761318}" type="pres">
      <dgm:prSet presAssocID="{F7CED298-1605-4B60-9FC8-0A4C25C5AA00}" presName="child" presStyleLbl="alignAccFollowNode1" presStyleIdx="2" presStyleCnt="11">
        <dgm:presLayoutVars>
          <dgm:chMax val="0"/>
          <dgm:bulletEnabled val="1"/>
        </dgm:presLayoutVars>
      </dgm:prSet>
      <dgm:spPr/>
    </dgm:pt>
    <dgm:pt modelId="{3FBD4BD3-B74D-4AAB-9295-AE19DCC50691}" type="pres">
      <dgm:prSet presAssocID="{1009FF03-5F93-449C-AF20-55447EEE50AB}" presName="sibTrans" presStyleLbl="sibTrans2D1" presStyleIdx="3" presStyleCnt="11"/>
      <dgm:spPr/>
    </dgm:pt>
    <dgm:pt modelId="{8C46515F-5745-4BFE-8634-C34D77574BE3}" type="pres">
      <dgm:prSet presAssocID="{87D09C77-9C5B-45C2-ACC9-ACEA66F18198}" presName="child" presStyleLbl="alignAccFollowNode1" presStyleIdx="3" presStyleCnt="11">
        <dgm:presLayoutVars>
          <dgm:chMax val="0"/>
          <dgm:bulletEnabled val="1"/>
        </dgm:presLayoutVars>
      </dgm:prSet>
      <dgm:spPr/>
    </dgm:pt>
    <dgm:pt modelId="{8F2F3A22-7A2A-4EE4-9C5B-70F6E89B9064}" type="pres">
      <dgm:prSet presAssocID="{516A4DDC-76BD-494E-B503-625555CCBC4A}" presName="hSp" presStyleCnt="0"/>
      <dgm:spPr/>
    </dgm:pt>
    <dgm:pt modelId="{734C3A16-72FA-42CA-BF15-F44513245016}" type="pres">
      <dgm:prSet presAssocID="{41E3B52E-71B8-4BD0-B1ED-D051FFB12506}" presName="vertFlow" presStyleCnt="0"/>
      <dgm:spPr/>
    </dgm:pt>
    <dgm:pt modelId="{09ADE9CE-20B7-4A4E-BED6-D56E4ED1D855}" type="pres">
      <dgm:prSet presAssocID="{41E3B52E-71B8-4BD0-B1ED-D051FFB12506}" presName="header" presStyleLbl="node1" presStyleIdx="1" presStyleCnt="4"/>
      <dgm:spPr/>
    </dgm:pt>
    <dgm:pt modelId="{C8CE6287-76AA-46C4-B478-0F9183DE6118}" type="pres">
      <dgm:prSet presAssocID="{F342D04F-4D11-41CC-AB66-36041A902B44}" presName="parTrans" presStyleLbl="sibTrans2D1" presStyleIdx="4" presStyleCnt="11"/>
      <dgm:spPr/>
    </dgm:pt>
    <dgm:pt modelId="{F7AA6D3E-BCE0-4C06-B101-080DA85DCB01}" type="pres">
      <dgm:prSet presAssocID="{5CBEC7DD-A25D-4956-9A65-6EA385F6FCB5}" presName="child" presStyleLbl="alignAccFollowNode1" presStyleIdx="4" presStyleCnt="11">
        <dgm:presLayoutVars>
          <dgm:chMax val="0"/>
          <dgm:bulletEnabled val="1"/>
        </dgm:presLayoutVars>
      </dgm:prSet>
      <dgm:spPr/>
    </dgm:pt>
    <dgm:pt modelId="{DDA5CBC7-AA05-481A-A03A-3964C1BBBB5A}" type="pres">
      <dgm:prSet presAssocID="{BD0F67B1-39E4-45ED-9534-FB8F89E8EEF6}" presName="sibTrans" presStyleLbl="sibTrans2D1" presStyleIdx="5" presStyleCnt="11"/>
      <dgm:spPr/>
    </dgm:pt>
    <dgm:pt modelId="{73DBFA1A-3823-4209-9CD6-DBDD456F39FB}" type="pres">
      <dgm:prSet presAssocID="{33BF0E2A-2B00-40A5-832E-FC800DCA5982}" presName="child" presStyleLbl="alignAccFollowNode1" presStyleIdx="5" presStyleCnt="11">
        <dgm:presLayoutVars>
          <dgm:chMax val="0"/>
          <dgm:bulletEnabled val="1"/>
        </dgm:presLayoutVars>
      </dgm:prSet>
      <dgm:spPr/>
    </dgm:pt>
    <dgm:pt modelId="{E7F7C4A8-2F3A-49BA-B2E4-CF48FCA5D8D8}" type="pres">
      <dgm:prSet presAssocID="{E373698D-1356-47A7-A591-B72BFE77C3D1}" presName="sibTrans" presStyleLbl="sibTrans2D1" presStyleIdx="6" presStyleCnt="11"/>
      <dgm:spPr/>
    </dgm:pt>
    <dgm:pt modelId="{68423B8C-DD55-4C1A-86D3-87118415FFA7}" type="pres">
      <dgm:prSet presAssocID="{CAE20587-4D50-4B6B-A17D-199722D630E2}" presName="child" presStyleLbl="alignAccFollowNode1" presStyleIdx="6" presStyleCnt="11">
        <dgm:presLayoutVars>
          <dgm:chMax val="0"/>
          <dgm:bulletEnabled val="1"/>
        </dgm:presLayoutVars>
      </dgm:prSet>
      <dgm:spPr/>
    </dgm:pt>
    <dgm:pt modelId="{D5E79C7E-BA4F-41B5-AEAD-7D11CABDB66C}" type="pres">
      <dgm:prSet presAssocID="{41E3B52E-71B8-4BD0-B1ED-D051FFB12506}" presName="hSp" presStyleCnt="0"/>
      <dgm:spPr/>
    </dgm:pt>
    <dgm:pt modelId="{96EC6E5F-616C-4A0E-8B47-23C2DB360B15}" type="pres">
      <dgm:prSet presAssocID="{EA587102-578B-46F3-8D9E-CEC48527A898}" presName="vertFlow" presStyleCnt="0"/>
      <dgm:spPr/>
    </dgm:pt>
    <dgm:pt modelId="{67971461-EE07-4B5E-A0C3-A166C6559682}" type="pres">
      <dgm:prSet presAssocID="{EA587102-578B-46F3-8D9E-CEC48527A898}" presName="header" presStyleLbl="node1" presStyleIdx="2" presStyleCnt="4"/>
      <dgm:spPr/>
    </dgm:pt>
    <dgm:pt modelId="{BF9CEF10-4726-4D20-AC2F-85DE706D0D00}" type="pres">
      <dgm:prSet presAssocID="{403B4542-B2F8-496D-BBEA-3A684B1106F9}" presName="parTrans" presStyleLbl="sibTrans2D1" presStyleIdx="7" presStyleCnt="11"/>
      <dgm:spPr/>
    </dgm:pt>
    <dgm:pt modelId="{C1386769-D313-4B62-9BE9-A84DD636105E}" type="pres">
      <dgm:prSet presAssocID="{038F6A6A-232A-44A4-9628-ADFA8F068F81}" presName="child" presStyleLbl="alignAccFollowNode1" presStyleIdx="7" presStyleCnt="11">
        <dgm:presLayoutVars>
          <dgm:chMax val="0"/>
          <dgm:bulletEnabled val="1"/>
        </dgm:presLayoutVars>
      </dgm:prSet>
      <dgm:spPr/>
    </dgm:pt>
    <dgm:pt modelId="{0C1CAC8B-CC80-49DA-9707-021AB163C55F}" type="pres">
      <dgm:prSet presAssocID="{ABE7D012-6867-48DA-AF76-FDB8ECBB944D}" presName="sibTrans" presStyleLbl="sibTrans2D1" presStyleIdx="8" presStyleCnt="11"/>
      <dgm:spPr/>
    </dgm:pt>
    <dgm:pt modelId="{2985E292-795D-4403-BD7F-3A17BE0B21A7}" type="pres">
      <dgm:prSet presAssocID="{15982A38-A73B-4943-B138-EA0EAB77BC29}" presName="child" presStyleLbl="alignAccFollowNode1" presStyleIdx="8" presStyleCnt="11">
        <dgm:presLayoutVars>
          <dgm:chMax val="0"/>
          <dgm:bulletEnabled val="1"/>
        </dgm:presLayoutVars>
      </dgm:prSet>
      <dgm:spPr/>
    </dgm:pt>
    <dgm:pt modelId="{AEFF52EA-2D4D-4AD3-9F53-6B25191BD163}" type="pres">
      <dgm:prSet presAssocID="{EA587102-578B-46F3-8D9E-CEC48527A898}" presName="hSp" presStyleCnt="0"/>
      <dgm:spPr/>
    </dgm:pt>
    <dgm:pt modelId="{C057A87B-CF77-43C5-95EA-FF69715D34A3}" type="pres">
      <dgm:prSet presAssocID="{5CA89521-836B-470D-B51C-F8A4714D4EFF}" presName="vertFlow" presStyleCnt="0"/>
      <dgm:spPr/>
    </dgm:pt>
    <dgm:pt modelId="{DA50ACFD-2722-4D29-B376-5CF3C8F3EB41}" type="pres">
      <dgm:prSet presAssocID="{5CA89521-836B-470D-B51C-F8A4714D4EFF}" presName="header" presStyleLbl="node1" presStyleIdx="3" presStyleCnt="4"/>
      <dgm:spPr/>
    </dgm:pt>
    <dgm:pt modelId="{E31C91BC-3A8F-4AC7-8DBF-330AFF31351C}" type="pres">
      <dgm:prSet presAssocID="{525F31A2-90BB-4E18-B1F5-10D38B8099D9}" presName="parTrans" presStyleLbl="sibTrans2D1" presStyleIdx="9" presStyleCnt="11"/>
      <dgm:spPr/>
    </dgm:pt>
    <dgm:pt modelId="{AC28A259-E8AB-491C-9FF1-41516FA5BC71}" type="pres">
      <dgm:prSet presAssocID="{63746B76-9534-4F4F-B65B-B8A9AACC03F9}" presName="child" presStyleLbl="alignAccFollowNode1" presStyleIdx="9" presStyleCnt="11">
        <dgm:presLayoutVars>
          <dgm:chMax val="0"/>
          <dgm:bulletEnabled val="1"/>
        </dgm:presLayoutVars>
      </dgm:prSet>
      <dgm:spPr/>
    </dgm:pt>
    <dgm:pt modelId="{DF54C50F-225E-47E8-9EC4-AAA209AD28CA}" type="pres">
      <dgm:prSet presAssocID="{A9C1E709-4F9E-4AAB-BB7C-51A08921302E}" presName="sibTrans" presStyleLbl="sibTrans2D1" presStyleIdx="10" presStyleCnt="11"/>
      <dgm:spPr/>
    </dgm:pt>
    <dgm:pt modelId="{75889BA5-DC82-4D41-8983-B2EE794BC078}" type="pres">
      <dgm:prSet presAssocID="{5CB20C1A-D92D-4DED-BB1B-D113E2006C55}" presName="child" presStyleLbl="alignAccFollowNode1" presStyleIdx="10" presStyleCnt="11">
        <dgm:presLayoutVars>
          <dgm:chMax val="0"/>
          <dgm:bulletEnabled val="1"/>
        </dgm:presLayoutVars>
      </dgm:prSet>
      <dgm:spPr/>
    </dgm:pt>
  </dgm:ptLst>
  <dgm:cxnLst>
    <dgm:cxn modelId="{F0586601-9ACD-4FBD-BD5A-48D73FF14301}" type="presOf" srcId="{516A4DDC-76BD-494E-B503-625555CCBC4A}" destId="{9BBCF6CE-E750-48B6-B333-305BBB100737}" srcOrd="0" destOrd="0" presId="urn:microsoft.com/office/officeart/2005/8/layout/lProcess1"/>
    <dgm:cxn modelId="{B767AB03-F7F7-492B-8158-C75E1682A10F}" srcId="{EA587102-578B-46F3-8D9E-CEC48527A898}" destId="{15982A38-A73B-4943-B138-EA0EAB77BC29}" srcOrd="1" destOrd="0" parTransId="{7CBA4BA7-B8C9-4EC9-9C51-4E810224FE14}" sibTransId="{9295158E-0763-4655-AD0E-61686A560F58}"/>
    <dgm:cxn modelId="{25B66A08-E57F-429F-A076-5691EC284D95}" type="presOf" srcId="{33BF0E2A-2B00-40A5-832E-FC800DCA5982}" destId="{73DBFA1A-3823-4209-9CD6-DBDD456F39FB}" srcOrd="0" destOrd="0" presId="urn:microsoft.com/office/officeart/2005/8/layout/lProcess1"/>
    <dgm:cxn modelId="{D8B46E14-EE50-493C-A469-7E70E63B953B}" type="presOf" srcId="{15982A38-A73B-4943-B138-EA0EAB77BC29}" destId="{2985E292-795D-4403-BD7F-3A17BE0B21A7}" srcOrd="0" destOrd="0" presId="urn:microsoft.com/office/officeart/2005/8/layout/lProcess1"/>
    <dgm:cxn modelId="{AB112F16-9765-4DCF-8A6B-B4FEBB1DF80B}" type="presOf" srcId="{1009FF03-5F93-449C-AF20-55447EEE50AB}" destId="{3FBD4BD3-B74D-4AAB-9295-AE19DCC50691}" srcOrd="0" destOrd="0" presId="urn:microsoft.com/office/officeart/2005/8/layout/lProcess1"/>
    <dgm:cxn modelId="{D1EB8A19-014C-42AE-9F8D-325E631D8FE9}" srcId="{5CA89521-836B-470D-B51C-F8A4714D4EFF}" destId="{5CB20C1A-D92D-4DED-BB1B-D113E2006C55}" srcOrd="1" destOrd="0" parTransId="{5ABE8E5F-26E3-4C88-A09C-44363B99D147}" sibTransId="{7BA6E93A-EC79-4425-BCAD-9518E06A22F9}"/>
    <dgm:cxn modelId="{7F02F21A-BECD-4B8C-A0ED-2FD37CA7DF1B}" type="presOf" srcId="{A9C1E709-4F9E-4AAB-BB7C-51A08921302E}" destId="{DF54C50F-225E-47E8-9EC4-AAA209AD28CA}" srcOrd="0" destOrd="0" presId="urn:microsoft.com/office/officeart/2005/8/layout/lProcess1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D22C632F-8F8B-48FF-A898-48FD446A5F78}" srcId="{41E3B52E-71B8-4BD0-B1ED-D051FFB12506}" destId="{CAE20587-4D50-4B6B-A17D-199722D630E2}" srcOrd="2" destOrd="0" parTransId="{6CEBC692-6F9A-47B4-948E-5AEB8FCFD251}" sibTransId="{7656320D-CC13-4DD7-8A30-F9FDC84AC6F2}"/>
    <dgm:cxn modelId="{3EF97A2F-4200-46E4-86EB-19980AD436FE}" type="presOf" srcId="{CD410504-9F7F-47AE-B46E-CE985680360F}" destId="{85447532-8740-4202-B6A5-AE63748B9291}" srcOrd="0" destOrd="0" presId="urn:microsoft.com/office/officeart/2005/8/layout/lProcess1"/>
    <dgm:cxn modelId="{28FAA735-D033-4888-A512-CA0B0DC5D34E}" type="presOf" srcId="{B551F8FA-E415-4EE1-BA68-D13E7D2E980B}" destId="{A65C4264-24F4-4122-844B-F5E582EC0111}" srcOrd="0" destOrd="0" presId="urn:microsoft.com/office/officeart/2005/8/layout/lProcess1"/>
    <dgm:cxn modelId="{177AFE5D-5A5F-401C-8390-858F33CAC97C}" type="presOf" srcId="{87D09C77-9C5B-45C2-ACC9-ACEA66F18198}" destId="{8C46515F-5745-4BFE-8634-C34D77574BE3}" srcOrd="0" destOrd="0" presId="urn:microsoft.com/office/officeart/2005/8/layout/lProcess1"/>
    <dgm:cxn modelId="{CAEA814D-FE9C-4BD3-8623-87D2E421CDED}" type="presOf" srcId="{525F31A2-90BB-4E18-B1F5-10D38B8099D9}" destId="{E31C91BC-3A8F-4AC7-8DBF-330AFF31351C}" srcOrd="0" destOrd="0" presId="urn:microsoft.com/office/officeart/2005/8/layout/lProcess1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73058351-9FAC-4F4F-A5FB-FC365EDF9D02}" type="presOf" srcId="{C53CC6D8-DEFC-45FD-8207-E1ECCC27EA85}" destId="{22D8E0AF-322E-4A8E-BC3C-6E9E9A51F58F}" srcOrd="0" destOrd="0" presId="urn:microsoft.com/office/officeart/2005/8/layout/lProcess1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D2430375-0F29-4591-AAE4-CB3B30C4B793}" type="presOf" srcId="{EA587102-578B-46F3-8D9E-CEC48527A898}" destId="{67971461-EE07-4B5E-A0C3-A166C6559682}" srcOrd="0" destOrd="0" presId="urn:microsoft.com/office/officeart/2005/8/layout/lProcess1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542EFA5A-B279-4120-B9BA-FE4ABDE4AFDD}" srcId="{516A4DDC-76BD-494E-B503-625555CCBC4A}" destId="{87D09C77-9C5B-45C2-ACC9-ACEA66F18198}" srcOrd="3" destOrd="0" parTransId="{A7A65ADC-DB8A-4F76-8458-BC8354307C90}" sibTransId="{8234610D-6FEE-4546-99B0-60EDB0B3BAEC}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E26EF37D-CA6A-40E6-84D5-4EA9B936B567}" type="presOf" srcId="{5CA89521-836B-470D-B51C-F8A4714D4EFF}" destId="{DA50ACFD-2722-4D29-B376-5CF3C8F3EB41}" srcOrd="0" destOrd="0" presId="urn:microsoft.com/office/officeart/2005/8/layout/lProcess1"/>
    <dgm:cxn modelId="{60A6E07E-63FF-4C81-A385-5E00467DE9D8}" type="presOf" srcId="{F7CED298-1605-4B60-9FC8-0A4C25C5AA00}" destId="{9A5E1799-26FB-4959-97AA-0FCC22761318}" srcOrd="0" destOrd="0" presId="urn:microsoft.com/office/officeart/2005/8/layout/lProcess1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20E91086-4757-4CF3-9C35-102C5A4D0079}" type="presOf" srcId="{403B4542-B2F8-496D-BBEA-3A684B1106F9}" destId="{BF9CEF10-4726-4D20-AC2F-85DE706D0D00}" srcOrd="0" destOrd="0" presId="urn:microsoft.com/office/officeart/2005/8/layout/lProcess1"/>
    <dgm:cxn modelId="{9C706988-580C-4829-94E8-BE4491FF0228}" type="presOf" srcId="{995C4470-49EF-4BD9-B00A-AD612181AB58}" destId="{1B1F80F4-E9A5-4A99-A630-6548067B7CB5}" srcOrd="0" destOrd="0" presId="urn:microsoft.com/office/officeart/2005/8/layout/lProcess1"/>
    <dgm:cxn modelId="{F6742589-989F-4466-ABD8-B9A53946EFA3}" type="presOf" srcId="{038F6A6A-232A-44A4-9628-ADFA8F068F81}" destId="{C1386769-D313-4B62-9BE9-A84DD636105E}" srcOrd="0" destOrd="0" presId="urn:microsoft.com/office/officeart/2005/8/layout/lProcess1"/>
    <dgm:cxn modelId="{5F55A28B-96EB-4565-9919-9E4BDE07F610}" type="presOf" srcId="{F342D04F-4D11-41CC-AB66-36041A902B44}" destId="{C8CE6287-76AA-46C4-B478-0F9183DE6118}" srcOrd="0" destOrd="0" presId="urn:microsoft.com/office/officeart/2005/8/layout/lProcess1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AC32EC95-E874-4C4E-AF61-58E99EE59A51}" type="presOf" srcId="{C4FF5CFA-9CEF-4C34-984A-CC28F232798F}" destId="{459BBFF8-CE50-41AE-9B5E-F6026BBE4F45}" srcOrd="0" destOrd="0" presId="urn:microsoft.com/office/officeart/2005/8/layout/lProcess1"/>
    <dgm:cxn modelId="{B522739A-4DEE-43CF-9357-A84EF1EEE7ED}" srcId="{41E3B52E-71B8-4BD0-B1ED-D051FFB12506}" destId="{33BF0E2A-2B00-40A5-832E-FC800DCA5982}" srcOrd="1" destOrd="0" parTransId="{F8C31ED9-A2C0-4A09-A419-0AE9A44BB8DF}" sibTransId="{E373698D-1356-47A7-A591-B72BFE77C3D1}"/>
    <dgm:cxn modelId="{AEAE8CB6-1B26-4996-A549-ADEFF4BF9B7B}" type="presOf" srcId="{41E3B52E-71B8-4BD0-B1ED-D051FFB12506}" destId="{09ADE9CE-20B7-4A4E-BED6-D56E4ED1D855}" srcOrd="0" destOrd="0" presId="urn:microsoft.com/office/officeart/2005/8/layout/lProcess1"/>
    <dgm:cxn modelId="{541426C5-B997-49AC-A1CD-ABBC86A85301}" type="presOf" srcId="{BD0F67B1-39E4-45ED-9534-FB8F89E8EEF6}" destId="{DDA5CBC7-AA05-481A-A03A-3964C1BBBB5A}" srcOrd="0" destOrd="0" presId="urn:microsoft.com/office/officeart/2005/8/layout/lProcess1"/>
    <dgm:cxn modelId="{414375C7-23B9-49F8-AEFD-1552E3E6888B}" type="presOf" srcId="{5CB20C1A-D92D-4DED-BB1B-D113E2006C55}" destId="{75889BA5-DC82-4D41-8983-B2EE794BC078}" srcOrd="0" destOrd="0" presId="urn:microsoft.com/office/officeart/2005/8/layout/lProcess1"/>
    <dgm:cxn modelId="{0E9367DA-F3C7-4672-A3E1-FDDD869E15C8}" type="presOf" srcId="{ABE7D012-6867-48DA-AF76-FDB8ECBB944D}" destId="{0C1CAC8B-CC80-49DA-9707-021AB163C55F}" srcOrd="0" destOrd="0" presId="urn:microsoft.com/office/officeart/2005/8/layout/lProcess1"/>
    <dgm:cxn modelId="{EF5E21E6-CC69-47D7-95D8-FB2CCC23193D}" type="presOf" srcId="{E373698D-1356-47A7-A591-B72BFE77C3D1}" destId="{E7F7C4A8-2F3A-49BA-B2E4-CF48FCA5D8D8}" srcOrd="0" destOrd="0" presId="urn:microsoft.com/office/officeart/2005/8/layout/lProcess1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9AFC20F2-D5DD-455E-8266-96B58ABE2D49}" type="presOf" srcId="{CAE20587-4D50-4B6B-A17D-199722D630E2}" destId="{68423B8C-DD55-4C1A-86D3-87118415FFA7}" srcOrd="0" destOrd="0" presId="urn:microsoft.com/office/officeart/2005/8/layout/lProcess1"/>
    <dgm:cxn modelId="{0FF6D2F7-E787-4B57-911C-090AA0CBD9AA}" type="presOf" srcId="{63746B76-9534-4F4F-B65B-B8A9AACC03F9}" destId="{AC28A259-E8AB-491C-9FF1-41516FA5BC71}" srcOrd="0" destOrd="0" presId="urn:microsoft.com/office/officeart/2005/8/layout/lProcess1"/>
    <dgm:cxn modelId="{70C18AF9-2F24-4A50-9785-941DE7FE4B31}" type="presOf" srcId="{2B847D36-6E88-4DD3-AABD-579C99426233}" destId="{7CAEA63C-96B5-40D4-900F-409598FDB0C1}" srcOrd="0" destOrd="0" presId="urn:microsoft.com/office/officeart/2005/8/layout/lProcess1"/>
    <dgm:cxn modelId="{40E743FD-4072-4389-94B0-B65E89259C6B}" type="presOf" srcId="{5CBEC7DD-A25D-4956-9A65-6EA385F6FCB5}" destId="{F7AA6D3E-BCE0-4C06-B101-080DA85DCB01}" srcOrd="0" destOrd="0" presId="urn:microsoft.com/office/officeart/2005/8/layout/lProcess1"/>
    <dgm:cxn modelId="{CC00200B-5AB6-421D-A39D-C942C3354FE4}" type="presParOf" srcId="{22D8E0AF-322E-4A8E-BC3C-6E9E9A51F58F}" destId="{B1443ED3-5E34-456D-8CD9-88B600EDA95F}" srcOrd="0" destOrd="0" presId="urn:microsoft.com/office/officeart/2005/8/layout/lProcess1"/>
    <dgm:cxn modelId="{D33AA10B-4ED8-4BB1-9C64-4F52A35D7099}" type="presParOf" srcId="{B1443ED3-5E34-456D-8CD9-88B600EDA95F}" destId="{9BBCF6CE-E750-48B6-B333-305BBB100737}" srcOrd="0" destOrd="0" presId="urn:microsoft.com/office/officeart/2005/8/layout/lProcess1"/>
    <dgm:cxn modelId="{9E37487A-7185-4A70-9AC4-9659B92F531E}" type="presParOf" srcId="{B1443ED3-5E34-456D-8CD9-88B600EDA95F}" destId="{1B1F80F4-E9A5-4A99-A630-6548067B7CB5}" srcOrd="1" destOrd="0" presId="urn:microsoft.com/office/officeart/2005/8/layout/lProcess1"/>
    <dgm:cxn modelId="{EC43FCD1-27D8-440E-8BDB-DEE2E8BB6D6F}" type="presParOf" srcId="{B1443ED3-5E34-456D-8CD9-88B600EDA95F}" destId="{85447532-8740-4202-B6A5-AE63748B9291}" srcOrd="2" destOrd="0" presId="urn:microsoft.com/office/officeart/2005/8/layout/lProcess1"/>
    <dgm:cxn modelId="{D24904BE-0B60-4FE2-92F3-00D00DBA80D1}" type="presParOf" srcId="{B1443ED3-5E34-456D-8CD9-88B600EDA95F}" destId="{7CAEA63C-96B5-40D4-900F-409598FDB0C1}" srcOrd="3" destOrd="0" presId="urn:microsoft.com/office/officeart/2005/8/layout/lProcess1"/>
    <dgm:cxn modelId="{A41D2E3D-00B4-4319-9EE2-BB46636841C7}" type="presParOf" srcId="{B1443ED3-5E34-456D-8CD9-88B600EDA95F}" destId="{459BBFF8-CE50-41AE-9B5E-F6026BBE4F45}" srcOrd="4" destOrd="0" presId="urn:microsoft.com/office/officeart/2005/8/layout/lProcess1"/>
    <dgm:cxn modelId="{3CE06A48-5A5D-4BBC-B425-6226E021C55D}" type="presParOf" srcId="{B1443ED3-5E34-456D-8CD9-88B600EDA95F}" destId="{A65C4264-24F4-4122-844B-F5E582EC0111}" srcOrd="5" destOrd="0" presId="urn:microsoft.com/office/officeart/2005/8/layout/lProcess1"/>
    <dgm:cxn modelId="{6613DF6A-79D3-4CE9-BE2D-B462A36258D7}" type="presParOf" srcId="{B1443ED3-5E34-456D-8CD9-88B600EDA95F}" destId="{9A5E1799-26FB-4959-97AA-0FCC22761318}" srcOrd="6" destOrd="0" presId="urn:microsoft.com/office/officeart/2005/8/layout/lProcess1"/>
    <dgm:cxn modelId="{26DAC11A-895E-4844-A639-122E5BAA12C2}" type="presParOf" srcId="{B1443ED3-5E34-456D-8CD9-88B600EDA95F}" destId="{3FBD4BD3-B74D-4AAB-9295-AE19DCC50691}" srcOrd="7" destOrd="0" presId="urn:microsoft.com/office/officeart/2005/8/layout/lProcess1"/>
    <dgm:cxn modelId="{357EE53C-3487-4903-B62D-757AEA84453B}" type="presParOf" srcId="{B1443ED3-5E34-456D-8CD9-88B600EDA95F}" destId="{8C46515F-5745-4BFE-8634-C34D77574BE3}" srcOrd="8" destOrd="0" presId="urn:microsoft.com/office/officeart/2005/8/layout/lProcess1"/>
    <dgm:cxn modelId="{C3EBA94B-E35F-4A89-987B-27047E6BDC25}" type="presParOf" srcId="{22D8E0AF-322E-4A8E-BC3C-6E9E9A51F58F}" destId="{8F2F3A22-7A2A-4EE4-9C5B-70F6E89B9064}" srcOrd="1" destOrd="0" presId="urn:microsoft.com/office/officeart/2005/8/layout/lProcess1"/>
    <dgm:cxn modelId="{73811368-B194-4A24-AD33-D7682C703338}" type="presParOf" srcId="{22D8E0AF-322E-4A8E-BC3C-6E9E9A51F58F}" destId="{734C3A16-72FA-42CA-BF15-F44513245016}" srcOrd="2" destOrd="0" presId="urn:microsoft.com/office/officeart/2005/8/layout/lProcess1"/>
    <dgm:cxn modelId="{CF11DF29-864F-46B6-AAB3-A5037CF8A0AD}" type="presParOf" srcId="{734C3A16-72FA-42CA-BF15-F44513245016}" destId="{09ADE9CE-20B7-4A4E-BED6-D56E4ED1D855}" srcOrd="0" destOrd="0" presId="urn:microsoft.com/office/officeart/2005/8/layout/lProcess1"/>
    <dgm:cxn modelId="{45BFDF97-7485-4BD3-9636-A42CF9DED933}" type="presParOf" srcId="{734C3A16-72FA-42CA-BF15-F44513245016}" destId="{C8CE6287-76AA-46C4-B478-0F9183DE6118}" srcOrd="1" destOrd="0" presId="urn:microsoft.com/office/officeart/2005/8/layout/lProcess1"/>
    <dgm:cxn modelId="{96337C59-FBC5-4280-848F-E1ABE955629C}" type="presParOf" srcId="{734C3A16-72FA-42CA-BF15-F44513245016}" destId="{F7AA6D3E-BCE0-4C06-B101-080DA85DCB01}" srcOrd="2" destOrd="0" presId="urn:microsoft.com/office/officeart/2005/8/layout/lProcess1"/>
    <dgm:cxn modelId="{02D7F229-EA09-4CF1-8A9A-9A5AAE90046C}" type="presParOf" srcId="{734C3A16-72FA-42CA-BF15-F44513245016}" destId="{DDA5CBC7-AA05-481A-A03A-3964C1BBBB5A}" srcOrd="3" destOrd="0" presId="urn:microsoft.com/office/officeart/2005/8/layout/lProcess1"/>
    <dgm:cxn modelId="{354586AA-7CE8-4586-9E66-2D688CB72C44}" type="presParOf" srcId="{734C3A16-72FA-42CA-BF15-F44513245016}" destId="{73DBFA1A-3823-4209-9CD6-DBDD456F39FB}" srcOrd="4" destOrd="0" presId="urn:microsoft.com/office/officeart/2005/8/layout/lProcess1"/>
    <dgm:cxn modelId="{90D43EC8-D059-4AA5-A590-3603C8F010A7}" type="presParOf" srcId="{734C3A16-72FA-42CA-BF15-F44513245016}" destId="{E7F7C4A8-2F3A-49BA-B2E4-CF48FCA5D8D8}" srcOrd="5" destOrd="0" presId="urn:microsoft.com/office/officeart/2005/8/layout/lProcess1"/>
    <dgm:cxn modelId="{35CDA84A-A070-48A2-86D3-246382CBFE34}" type="presParOf" srcId="{734C3A16-72FA-42CA-BF15-F44513245016}" destId="{68423B8C-DD55-4C1A-86D3-87118415FFA7}" srcOrd="6" destOrd="0" presId="urn:microsoft.com/office/officeart/2005/8/layout/lProcess1"/>
    <dgm:cxn modelId="{45D49A7A-3664-4AB2-B3A5-3D21008896A6}" type="presParOf" srcId="{22D8E0AF-322E-4A8E-BC3C-6E9E9A51F58F}" destId="{D5E79C7E-BA4F-41B5-AEAD-7D11CABDB66C}" srcOrd="3" destOrd="0" presId="urn:microsoft.com/office/officeart/2005/8/layout/lProcess1"/>
    <dgm:cxn modelId="{42D72CBF-2A51-4316-9C5E-92655A902468}" type="presParOf" srcId="{22D8E0AF-322E-4A8E-BC3C-6E9E9A51F58F}" destId="{96EC6E5F-616C-4A0E-8B47-23C2DB360B15}" srcOrd="4" destOrd="0" presId="urn:microsoft.com/office/officeart/2005/8/layout/lProcess1"/>
    <dgm:cxn modelId="{2EBB2F01-0952-416C-8D61-9CBBA685F51F}" type="presParOf" srcId="{96EC6E5F-616C-4A0E-8B47-23C2DB360B15}" destId="{67971461-EE07-4B5E-A0C3-A166C6559682}" srcOrd="0" destOrd="0" presId="urn:microsoft.com/office/officeart/2005/8/layout/lProcess1"/>
    <dgm:cxn modelId="{164E6B8A-ACC8-4A59-8C34-C15E679A8503}" type="presParOf" srcId="{96EC6E5F-616C-4A0E-8B47-23C2DB360B15}" destId="{BF9CEF10-4726-4D20-AC2F-85DE706D0D00}" srcOrd="1" destOrd="0" presId="urn:microsoft.com/office/officeart/2005/8/layout/lProcess1"/>
    <dgm:cxn modelId="{E7DA4B73-0D72-4516-ADC6-ED952C9FE81E}" type="presParOf" srcId="{96EC6E5F-616C-4A0E-8B47-23C2DB360B15}" destId="{C1386769-D313-4B62-9BE9-A84DD636105E}" srcOrd="2" destOrd="0" presId="urn:microsoft.com/office/officeart/2005/8/layout/lProcess1"/>
    <dgm:cxn modelId="{CB17923D-0FE4-4A68-ABA5-C8706398FB8F}" type="presParOf" srcId="{96EC6E5F-616C-4A0E-8B47-23C2DB360B15}" destId="{0C1CAC8B-CC80-49DA-9707-021AB163C55F}" srcOrd="3" destOrd="0" presId="urn:microsoft.com/office/officeart/2005/8/layout/lProcess1"/>
    <dgm:cxn modelId="{03D18F74-62DE-46FC-BDC3-F46D4C5A4C7A}" type="presParOf" srcId="{96EC6E5F-616C-4A0E-8B47-23C2DB360B15}" destId="{2985E292-795D-4403-BD7F-3A17BE0B21A7}" srcOrd="4" destOrd="0" presId="urn:microsoft.com/office/officeart/2005/8/layout/lProcess1"/>
    <dgm:cxn modelId="{0928E017-990D-49BC-A3BB-E762A7BB9C64}" type="presParOf" srcId="{22D8E0AF-322E-4A8E-BC3C-6E9E9A51F58F}" destId="{AEFF52EA-2D4D-4AD3-9F53-6B25191BD163}" srcOrd="5" destOrd="0" presId="urn:microsoft.com/office/officeart/2005/8/layout/lProcess1"/>
    <dgm:cxn modelId="{60AF69CC-E2C4-42C6-A765-A2C5CFC4AEC2}" type="presParOf" srcId="{22D8E0AF-322E-4A8E-BC3C-6E9E9A51F58F}" destId="{C057A87B-CF77-43C5-95EA-FF69715D34A3}" srcOrd="6" destOrd="0" presId="urn:microsoft.com/office/officeart/2005/8/layout/lProcess1"/>
    <dgm:cxn modelId="{3D5AEDB5-C877-49C4-8CE7-CBF70D35C8CE}" type="presParOf" srcId="{C057A87B-CF77-43C5-95EA-FF69715D34A3}" destId="{DA50ACFD-2722-4D29-B376-5CF3C8F3EB41}" srcOrd="0" destOrd="0" presId="urn:microsoft.com/office/officeart/2005/8/layout/lProcess1"/>
    <dgm:cxn modelId="{E452C909-B0C8-4180-B558-4C1214228CD0}" type="presParOf" srcId="{C057A87B-CF77-43C5-95EA-FF69715D34A3}" destId="{E31C91BC-3A8F-4AC7-8DBF-330AFF31351C}" srcOrd="1" destOrd="0" presId="urn:microsoft.com/office/officeart/2005/8/layout/lProcess1"/>
    <dgm:cxn modelId="{0E7938F4-0647-4FB9-90EA-66B6E55CAC2A}" type="presParOf" srcId="{C057A87B-CF77-43C5-95EA-FF69715D34A3}" destId="{AC28A259-E8AB-491C-9FF1-41516FA5BC71}" srcOrd="2" destOrd="0" presId="urn:microsoft.com/office/officeart/2005/8/layout/lProcess1"/>
    <dgm:cxn modelId="{741FCA68-4C0B-42FC-B615-6EEC3933E3E2}" type="presParOf" srcId="{C057A87B-CF77-43C5-95EA-FF69715D34A3}" destId="{DF54C50F-225E-47E8-9EC4-AAA209AD28CA}" srcOrd="3" destOrd="0" presId="urn:microsoft.com/office/officeart/2005/8/layout/lProcess1"/>
    <dgm:cxn modelId="{DC82132B-6DDE-430C-A8AF-A5A6FF26F739}" type="presParOf" srcId="{C057A87B-CF77-43C5-95EA-FF69715D34A3}" destId="{75889BA5-DC82-4D41-8983-B2EE794BC07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CF6CE-E750-48B6-B333-305BBB100737}">
      <dsp:nvSpPr>
        <dsp:cNvPr id="0" name=""/>
        <dsp:cNvSpPr/>
      </dsp:nvSpPr>
      <dsp:spPr>
        <a:xfrm>
          <a:off x="4095" y="480059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1 Title</a:t>
          </a:r>
        </a:p>
      </dsp:txBody>
      <dsp:txXfrm>
        <a:off x="19230" y="495194"/>
        <a:ext cx="2036655" cy="486461"/>
      </dsp:txXfrm>
    </dsp:sp>
    <dsp:sp modelId="{1B1F80F4-E9A5-4A99-A630-6548067B7CB5}">
      <dsp:nvSpPr>
        <dsp:cNvPr id="0" name=""/>
        <dsp:cNvSpPr/>
      </dsp:nvSpPr>
      <dsp:spPr>
        <a:xfrm rot="5400000">
          <a:off x="992344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47532-8740-4202-B6A5-AE63748B9291}">
      <dsp:nvSpPr>
        <dsp:cNvPr id="0" name=""/>
        <dsp:cNvSpPr/>
      </dsp:nvSpPr>
      <dsp:spPr>
        <a:xfrm>
          <a:off x="4095" y="1177647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19230" y="1192782"/>
        <a:ext cx="2036655" cy="486461"/>
      </dsp:txXfrm>
    </dsp:sp>
    <dsp:sp modelId="{7CAEA63C-96B5-40D4-900F-409598FDB0C1}">
      <dsp:nvSpPr>
        <dsp:cNvPr id="0" name=""/>
        <dsp:cNvSpPr/>
      </dsp:nvSpPr>
      <dsp:spPr>
        <a:xfrm rot="5400000">
          <a:off x="992344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BBFF8-CE50-41AE-9B5E-F6026BBE4F45}">
      <dsp:nvSpPr>
        <dsp:cNvPr id="0" name=""/>
        <dsp:cNvSpPr/>
      </dsp:nvSpPr>
      <dsp:spPr>
        <a:xfrm>
          <a:off x="4095" y="1875234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19230" y="1890369"/>
        <a:ext cx="2036655" cy="486461"/>
      </dsp:txXfrm>
    </dsp:sp>
    <dsp:sp modelId="{A65C4264-24F4-4122-844B-F5E582EC0111}">
      <dsp:nvSpPr>
        <dsp:cNvPr id="0" name=""/>
        <dsp:cNvSpPr/>
      </dsp:nvSpPr>
      <dsp:spPr>
        <a:xfrm rot="5400000">
          <a:off x="992344" y="2437179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5E1799-26FB-4959-97AA-0FCC22761318}">
      <dsp:nvSpPr>
        <dsp:cNvPr id="0" name=""/>
        <dsp:cNvSpPr/>
      </dsp:nvSpPr>
      <dsp:spPr>
        <a:xfrm>
          <a:off x="4095" y="2572821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19230" y="2587956"/>
        <a:ext cx="2036655" cy="486461"/>
      </dsp:txXfrm>
    </dsp:sp>
    <dsp:sp modelId="{3FBD4BD3-B74D-4AAB-9295-AE19DCC50691}">
      <dsp:nvSpPr>
        <dsp:cNvPr id="0" name=""/>
        <dsp:cNvSpPr/>
      </dsp:nvSpPr>
      <dsp:spPr>
        <a:xfrm rot="5400000">
          <a:off x="992344" y="3134766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46515F-5745-4BFE-8634-C34D77574BE3}">
      <dsp:nvSpPr>
        <dsp:cNvPr id="0" name=""/>
        <dsp:cNvSpPr/>
      </dsp:nvSpPr>
      <dsp:spPr>
        <a:xfrm>
          <a:off x="4095" y="3270408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19230" y="3285543"/>
        <a:ext cx="2036655" cy="486461"/>
      </dsp:txXfrm>
    </dsp:sp>
    <dsp:sp modelId="{09ADE9CE-20B7-4A4E-BED6-D56E4ED1D855}">
      <dsp:nvSpPr>
        <dsp:cNvPr id="0" name=""/>
        <dsp:cNvSpPr/>
      </dsp:nvSpPr>
      <dsp:spPr>
        <a:xfrm>
          <a:off x="2360390" y="480060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2 Title</a:t>
          </a:r>
        </a:p>
      </dsp:txBody>
      <dsp:txXfrm>
        <a:off x="2375525" y="495195"/>
        <a:ext cx="2036655" cy="486461"/>
      </dsp:txXfrm>
    </dsp:sp>
    <dsp:sp modelId="{C8CE6287-76AA-46C4-B478-0F9183DE6118}">
      <dsp:nvSpPr>
        <dsp:cNvPr id="0" name=""/>
        <dsp:cNvSpPr/>
      </dsp:nvSpPr>
      <dsp:spPr>
        <a:xfrm rot="5400000">
          <a:off x="3348638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A6D3E-BCE0-4C06-B101-080DA85DCB01}">
      <dsp:nvSpPr>
        <dsp:cNvPr id="0" name=""/>
        <dsp:cNvSpPr/>
      </dsp:nvSpPr>
      <dsp:spPr>
        <a:xfrm>
          <a:off x="2360390" y="1177647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2375525" y="1192782"/>
        <a:ext cx="2036655" cy="486461"/>
      </dsp:txXfrm>
    </dsp:sp>
    <dsp:sp modelId="{DDA5CBC7-AA05-481A-A03A-3964C1BBBB5A}">
      <dsp:nvSpPr>
        <dsp:cNvPr id="0" name=""/>
        <dsp:cNvSpPr/>
      </dsp:nvSpPr>
      <dsp:spPr>
        <a:xfrm rot="5400000">
          <a:off x="3348638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DBFA1A-3823-4209-9CD6-DBDD456F39FB}">
      <dsp:nvSpPr>
        <dsp:cNvPr id="0" name=""/>
        <dsp:cNvSpPr/>
      </dsp:nvSpPr>
      <dsp:spPr>
        <a:xfrm>
          <a:off x="2360390" y="1875234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2375525" y="1890369"/>
        <a:ext cx="2036655" cy="486461"/>
      </dsp:txXfrm>
    </dsp:sp>
    <dsp:sp modelId="{E7F7C4A8-2F3A-49BA-B2E4-CF48FCA5D8D8}">
      <dsp:nvSpPr>
        <dsp:cNvPr id="0" name=""/>
        <dsp:cNvSpPr/>
      </dsp:nvSpPr>
      <dsp:spPr>
        <a:xfrm rot="5400000">
          <a:off x="3348638" y="2437179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23B8C-DD55-4C1A-86D3-87118415FFA7}">
      <dsp:nvSpPr>
        <dsp:cNvPr id="0" name=""/>
        <dsp:cNvSpPr/>
      </dsp:nvSpPr>
      <dsp:spPr>
        <a:xfrm>
          <a:off x="2360390" y="2572821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2375525" y="2587956"/>
        <a:ext cx="2036655" cy="486461"/>
      </dsp:txXfrm>
    </dsp:sp>
    <dsp:sp modelId="{67971461-EE07-4B5E-A0C3-A166C6559682}">
      <dsp:nvSpPr>
        <dsp:cNvPr id="0" name=""/>
        <dsp:cNvSpPr/>
      </dsp:nvSpPr>
      <dsp:spPr>
        <a:xfrm>
          <a:off x="4716684" y="480060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3 Title</a:t>
          </a:r>
        </a:p>
      </dsp:txBody>
      <dsp:txXfrm>
        <a:off x="4731819" y="495195"/>
        <a:ext cx="2036655" cy="486461"/>
      </dsp:txXfrm>
    </dsp:sp>
    <dsp:sp modelId="{BF9CEF10-4726-4D20-AC2F-85DE706D0D00}">
      <dsp:nvSpPr>
        <dsp:cNvPr id="0" name=""/>
        <dsp:cNvSpPr/>
      </dsp:nvSpPr>
      <dsp:spPr>
        <a:xfrm rot="5400000">
          <a:off x="5704933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386769-D313-4B62-9BE9-A84DD636105E}">
      <dsp:nvSpPr>
        <dsp:cNvPr id="0" name=""/>
        <dsp:cNvSpPr/>
      </dsp:nvSpPr>
      <dsp:spPr>
        <a:xfrm>
          <a:off x="4716684" y="1177647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4731819" y="1192782"/>
        <a:ext cx="2036655" cy="486461"/>
      </dsp:txXfrm>
    </dsp:sp>
    <dsp:sp modelId="{0C1CAC8B-CC80-49DA-9707-021AB163C55F}">
      <dsp:nvSpPr>
        <dsp:cNvPr id="0" name=""/>
        <dsp:cNvSpPr/>
      </dsp:nvSpPr>
      <dsp:spPr>
        <a:xfrm rot="5400000">
          <a:off x="5704933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5E292-795D-4403-BD7F-3A17BE0B21A7}">
      <dsp:nvSpPr>
        <dsp:cNvPr id="0" name=""/>
        <dsp:cNvSpPr/>
      </dsp:nvSpPr>
      <dsp:spPr>
        <a:xfrm>
          <a:off x="4716684" y="1875234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4731819" y="1890369"/>
        <a:ext cx="2036655" cy="486461"/>
      </dsp:txXfrm>
    </dsp:sp>
    <dsp:sp modelId="{DA50ACFD-2722-4D29-B376-5CF3C8F3EB41}">
      <dsp:nvSpPr>
        <dsp:cNvPr id="0" name=""/>
        <dsp:cNvSpPr/>
      </dsp:nvSpPr>
      <dsp:spPr>
        <a:xfrm>
          <a:off x="7072979" y="480060"/>
          <a:ext cx="2066925" cy="5167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 4 Title</a:t>
          </a:r>
        </a:p>
      </dsp:txBody>
      <dsp:txXfrm>
        <a:off x="7088114" y="495195"/>
        <a:ext cx="2036655" cy="486461"/>
      </dsp:txXfrm>
    </dsp:sp>
    <dsp:sp modelId="{E31C91BC-3A8F-4AC7-8DBF-330AFF31351C}">
      <dsp:nvSpPr>
        <dsp:cNvPr id="0" name=""/>
        <dsp:cNvSpPr/>
      </dsp:nvSpPr>
      <dsp:spPr>
        <a:xfrm rot="5400000">
          <a:off x="8061227" y="1042005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28A259-E8AB-491C-9FF1-41516FA5BC71}">
      <dsp:nvSpPr>
        <dsp:cNvPr id="0" name=""/>
        <dsp:cNvSpPr/>
      </dsp:nvSpPr>
      <dsp:spPr>
        <a:xfrm>
          <a:off x="7072979" y="1177647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7088114" y="1192782"/>
        <a:ext cx="2036655" cy="486461"/>
      </dsp:txXfrm>
    </dsp:sp>
    <dsp:sp modelId="{DF54C50F-225E-47E8-9EC4-AAA209AD28CA}">
      <dsp:nvSpPr>
        <dsp:cNvPr id="0" name=""/>
        <dsp:cNvSpPr/>
      </dsp:nvSpPr>
      <dsp:spPr>
        <a:xfrm rot="5400000">
          <a:off x="8061227" y="1739592"/>
          <a:ext cx="90427" cy="9042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89BA5-DC82-4D41-8983-B2EE794BC078}">
      <dsp:nvSpPr>
        <dsp:cNvPr id="0" name=""/>
        <dsp:cNvSpPr/>
      </dsp:nvSpPr>
      <dsp:spPr>
        <a:xfrm>
          <a:off x="7072979" y="1875234"/>
          <a:ext cx="2066925" cy="516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description</a:t>
          </a:r>
        </a:p>
      </dsp:txBody>
      <dsp:txXfrm>
        <a:off x="7088114" y="1890369"/>
        <a:ext cx="2036655" cy="486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08962-88C4-4FB2-9E39-ECA29CA049A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35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 to Computer Hardware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MAHEK RAJESH AHUJA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C11BE-167F-B458-577D-B8839CB1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B41537-E8A6-357E-A439-AF26030DA425}"/>
              </a:ext>
            </a:extLst>
          </p:cNvPr>
          <p:cNvSpPr txBox="1"/>
          <p:nvPr/>
        </p:nvSpPr>
        <p:spPr>
          <a:xfrm>
            <a:off x="365022" y="299232"/>
            <a:ext cx="609845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4. Audio Jacks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Connects microphones, speakers, and headphones.</a:t>
            </a:r>
          </a:p>
          <a:p>
            <a:pPr>
              <a:buNone/>
            </a:pPr>
            <a:r>
              <a:rPr lang="en-US" sz="2400" b="1" dirty="0"/>
              <a:t>5. Ethernet Port (RJ-45)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for wired internet and network connections.</a:t>
            </a:r>
          </a:p>
          <a:p>
            <a:pPr>
              <a:buNone/>
            </a:pPr>
            <a:r>
              <a:rPr lang="en-US" sz="2400" b="1" dirty="0"/>
              <a:t>6. PS/2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Older ports for connecting keyboard and mouse (now mostly replaced by USB).</a:t>
            </a:r>
          </a:p>
          <a:p>
            <a:pPr>
              <a:buNone/>
            </a:pPr>
            <a:r>
              <a:rPr lang="en-US" sz="2400" b="1" dirty="0"/>
              <a:t>7. DisplayPort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modern video port, similar to HDMI but supports higher resolutions and refresh rates.</a:t>
            </a:r>
          </a:p>
          <a:p>
            <a:pPr>
              <a:buNone/>
            </a:pPr>
            <a:r>
              <a:rPr lang="en-US" sz="2400" b="1" dirty="0"/>
              <a:t>8. USB-C / Thunderbolt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Modern high-speed ports used for data transfer, charging, and video output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6C540-B689-97B5-D36A-9CED743F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126" y="1088291"/>
            <a:ext cx="628586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86BFA-1716-47F0-8393-80056E92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8C923-197A-6893-A2CE-7FEFAA697531}"/>
              </a:ext>
            </a:extLst>
          </p:cNvPr>
          <p:cNvSpPr txBox="1"/>
          <p:nvPr/>
        </p:nvSpPr>
        <p:spPr>
          <a:xfrm>
            <a:off x="4793226" y="280219"/>
            <a:ext cx="479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HARD DRIVE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207D1-7DE0-04F2-FA58-DD4E20D2C2A1}"/>
              </a:ext>
            </a:extLst>
          </p:cNvPr>
          <p:cNvSpPr txBox="1"/>
          <p:nvPr/>
        </p:nvSpPr>
        <p:spPr>
          <a:xfrm>
            <a:off x="659990" y="1266185"/>
            <a:ext cx="60984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Introduction to Hard Drive</a:t>
            </a:r>
          </a:p>
          <a:p>
            <a:pPr>
              <a:buNone/>
            </a:pPr>
            <a:r>
              <a:rPr lang="en-US" dirty="0"/>
              <a:t>A </a:t>
            </a:r>
            <a:r>
              <a:rPr lang="en-US" b="1" dirty="0"/>
              <a:t>Hard Drive</a:t>
            </a:r>
            <a:r>
              <a:rPr lang="en-US" dirty="0"/>
              <a:t>, also known as a </a:t>
            </a:r>
            <a:r>
              <a:rPr lang="en-US" b="1" dirty="0"/>
              <a:t>Hard Disk Drive (HDD)</a:t>
            </a:r>
            <a:r>
              <a:rPr lang="en-US" dirty="0"/>
              <a:t>, is a </a:t>
            </a:r>
            <a:r>
              <a:rPr lang="en-US" b="1" dirty="0"/>
              <a:t>data storage device</a:t>
            </a:r>
            <a:r>
              <a:rPr lang="en-US" dirty="0"/>
              <a:t> used in computers to </a:t>
            </a:r>
            <a:r>
              <a:rPr lang="en-US" b="1" dirty="0"/>
              <a:t>store and retrieve digital information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It is a </a:t>
            </a:r>
            <a:r>
              <a:rPr lang="en-US" b="1" dirty="0"/>
              <a:t>non-volatile storage device</a:t>
            </a:r>
            <a:r>
              <a:rPr lang="en-US" dirty="0"/>
              <a:t>, which means it </a:t>
            </a:r>
            <a:r>
              <a:rPr lang="en-US" b="1" dirty="0"/>
              <a:t>retains data even when the computer is turned off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The hard drive stores everything — from the </a:t>
            </a:r>
            <a:r>
              <a:rPr lang="en-US" b="1" dirty="0"/>
              <a:t>operating system</a:t>
            </a:r>
            <a:r>
              <a:rPr lang="en-US" dirty="0"/>
              <a:t>, </a:t>
            </a:r>
            <a:r>
              <a:rPr lang="en-US" b="1" dirty="0"/>
              <a:t>software</a:t>
            </a:r>
            <a:r>
              <a:rPr lang="en-US" dirty="0"/>
              <a:t>, and </a:t>
            </a:r>
            <a:r>
              <a:rPr lang="en-US" b="1" dirty="0"/>
              <a:t>applications</a:t>
            </a:r>
            <a:r>
              <a:rPr lang="en-US" dirty="0"/>
              <a:t>, to </a:t>
            </a:r>
            <a:r>
              <a:rPr lang="en-US" b="1" dirty="0"/>
              <a:t>personal files</a:t>
            </a:r>
            <a:r>
              <a:rPr lang="en-US" dirty="0"/>
              <a:t> like documents, photos, videos, and music.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CB6B7-9F0C-A584-DE4F-6755757AC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67" b="96267" l="3919" r="93690">
                        <a14:foregroundMark x1="4020" y1="28000" x2="37201" y2="29533"/>
                        <a14:foregroundMark x1="40356" y1="6267" x2="43155" y2="6267"/>
                        <a14:foregroundMark x1="53791" y1="91667" x2="58524" y2="96267"/>
                        <a14:foregroundMark x1="90127" y1="52867" x2="93690" y2="6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430" y="6168686"/>
            <a:ext cx="685420" cy="523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34F1C-C7B9-5B2E-14EA-44803E70E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1400" y1="19100" x2="53800" y2="23200"/>
                        <a14:backgroundMark x1="22100" y1="27300" x2="20100" y2="24500"/>
                        <a14:backgroundMark x1="18800" y1="24500" x2="26200" y2="24900"/>
                        <a14:backgroundMark x1="26200" y1="24900" x2="25700" y2="25600"/>
                        <a14:backgroundMark x1="28900" y1="25600" x2="27900" y2="24900"/>
                        <a14:backgroundMark x1="24600" y1="25600" x2="27400" y2="25800"/>
                        <a14:backgroundMark x1="28700" y1="26500" x2="27700" y2="25200"/>
                        <a14:backgroundMark x1="27700" y1="25400" x2="28300" y2="24300"/>
                        <a14:backgroundMark x1="25500" y1="25600" x2="28100" y2="2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7014" y="-427704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AE0927-B1D2-E50E-B8D3-CA8C897B6972}"/>
              </a:ext>
            </a:extLst>
          </p:cNvPr>
          <p:cNvSpPr txBox="1"/>
          <p:nvPr/>
        </p:nvSpPr>
        <p:spPr>
          <a:xfrm>
            <a:off x="586248" y="4030180"/>
            <a:ext cx="62459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Made up of </a:t>
            </a:r>
            <a:r>
              <a:rPr lang="en-US" b="1" dirty="0"/>
              <a:t>spinning magnetic disks</a:t>
            </a:r>
            <a:r>
              <a:rPr lang="en-US" dirty="0"/>
              <a:t> (called platters) and a </a:t>
            </a:r>
            <a:r>
              <a:rPr lang="en-US" b="1" dirty="0"/>
              <a:t>read/write head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is read and written using </a:t>
            </a:r>
            <a:r>
              <a:rPr lang="en-US" b="1" dirty="0"/>
              <a:t>magnetic signals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Comes in different storage sizes (e.g., </a:t>
            </a:r>
            <a:r>
              <a:rPr lang="en-US" b="1" dirty="0"/>
              <a:t>500 GB</a:t>
            </a:r>
            <a:r>
              <a:rPr lang="en-US" dirty="0"/>
              <a:t>, </a:t>
            </a:r>
            <a:r>
              <a:rPr lang="en-US" b="1" dirty="0"/>
              <a:t>1 TB</a:t>
            </a:r>
            <a:r>
              <a:rPr lang="en-US" dirty="0"/>
              <a:t>, </a:t>
            </a:r>
            <a:r>
              <a:rPr lang="en-US" b="1" dirty="0"/>
              <a:t>2 TB</a:t>
            </a:r>
            <a:r>
              <a:rPr lang="en-US" dirty="0"/>
              <a:t>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Typically slower than modern </a:t>
            </a:r>
            <a:r>
              <a:rPr lang="en-US" b="1" dirty="0"/>
              <a:t>Solid State Drives (SSDs)</a:t>
            </a:r>
            <a:r>
              <a:rPr lang="en-US" dirty="0"/>
              <a:t>, but still widely used for </a:t>
            </a:r>
            <a:r>
              <a:rPr lang="en-US" b="1" dirty="0"/>
              <a:t>large storage capacity at lower cost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211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9D3F475-197E-5E38-DC73-0EFEADBB4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5" y="469608"/>
            <a:ext cx="6856364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Parts of a Hard Disk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Platter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The 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ircular disk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data is stored magnetically.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Made of glass or aluminum and coated with a magnetic material.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hard drive may contain multiple platters stacked together.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platter has two surfaces for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E5920F-B837-AD7A-817C-D5D26CAE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5" y="2492360"/>
            <a:ext cx="643317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Spindle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shaft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holds and spins the platters.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Spins at high speeds (e.g.,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5400 RPM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7200 RPM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more).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spin = faster data read/write speeds.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8A529A-615F-6AD6-92E4-67074A210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5" y="3840711"/>
            <a:ext cx="74207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Read/Write Head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tiny component that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reads data 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writes data 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platter.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surface of a platter has its own head.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heads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float just above the platter surface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it spins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1E9AEAF-78ED-1734-607F-BF0C18EB1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55" y="5327561"/>
            <a:ext cx="101736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Actuator Arm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Holds the read/write heads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moves them across the platters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access different data tracks.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like the arm of a record player, controlled precisely by the actuator motor.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View of the main components of a typical HDD | Download Scientific Diagram">
            <a:extLst>
              <a:ext uri="{FF2B5EF4-FFF2-40B4-BE49-F238E27FC236}">
                <a16:creationId xmlns:a16="http://schemas.microsoft.com/office/drawing/2014/main" id="{DB5FEE25-7E88-58E0-0556-BDEAF830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19" y="80441"/>
            <a:ext cx="5016504" cy="37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6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5133E-D8EE-A8A4-377B-7D7FB32A9AF7}"/>
              </a:ext>
            </a:extLst>
          </p:cNvPr>
          <p:cNvGraphicFramePr>
            <a:graphicFrameLocks noGrp="1"/>
          </p:cNvGraphicFramePr>
          <p:nvPr/>
        </p:nvGraphicFramePr>
        <p:xfrm>
          <a:off x="206599" y="139611"/>
          <a:ext cx="11647945" cy="6243250"/>
        </p:xfrm>
        <a:graphic>
          <a:graphicData uri="http://schemas.openxmlformats.org/drawingml/2006/table">
            <a:tbl>
              <a:tblPr/>
              <a:tblGrid>
                <a:gridCol w="1001715">
                  <a:extLst>
                    <a:ext uri="{9D8B030D-6E8A-4147-A177-3AD203B41FA5}">
                      <a16:colId xmlns:a16="http://schemas.microsoft.com/office/drawing/2014/main" val="161661764"/>
                    </a:ext>
                  </a:extLst>
                </a:gridCol>
                <a:gridCol w="1055915">
                  <a:extLst>
                    <a:ext uri="{9D8B030D-6E8A-4147-A177-3AD203B41FA5}">
                      <a16:colId xmlns:a16="http://schemas.microsoft.com/office/drawing/2014/main" val="2846836388"/>
                    </a:ext>
                  </a:extLst>
                </a:gridCol>
                <a:gridCol w="4931137">
                  <a:extLst>
                    <a:ext uri="{9D8B030D-6E8A-4147-A177-3AD203B41FA5}">
                      <a16:colId xmlns:a16="http://schemas.microsoft.com/office/drawing/2014/main" val="158952691"/>
                    </a:ext>
                  </a:extLst>
                </a:gridCol>
                <a:gridCol w="2329589">
                  <a:extLst>
                    <a:ext uri="{9D8B030D-6E8A-4147-A177-3AD203B41FA5}">
                      <a16:colId xmlns:a16="http://schemas.microsoft.com/office/drawing/2014/main" val="2619297065"/>
                    </a:ext>
                  </a:extLst>
                </a:gridCol>
                <a:gridCol w="2329589">
                  <a:extLst>
                    <a:ext uri="{9D8B030D-6E8A-4147-A177-3AD203B41FA5}">
                      <a16:colId xmlns:a16="http://schemas.microsoft.com/office/drawing/2014/main" val="3941158404"/>
                    </a:ext>
                  </a:extLst>
                </a:gridCol>
              </a:tblGrid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Pin Type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Total Pins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Name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Function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Connects To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323077"/>
                  </a:ext>
                </a:extLst>
              </a:tr>
              <a:tr h="46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SATA Data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7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Data Interface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Transfers digital data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Motherboard (SATA Data Port)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118323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1 – GND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943584"/>
                  </a:ext>
                </a:extLst>
              </a:tr>
              <a:tr h="44652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2 – A+ (Tx+)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Transmit Data (Positive)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24143"/>
                  </a:ext>
                </a:extLst>
              </a:tr>
              <a:tr h="44652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3 – A– (Tx–)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Transmit Data (Negative)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52185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4 – GND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26924"/>
                  </a:ext>
                </a:extLst>
              </a:tr>
              <a:tr h="44652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5 – B– (Rx–)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Receive Data (Negative)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666551"/>
                  </a:ext>
                </a:extLst>
              </a:tr>
              <a:tr h="44652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6 – B+ (Rx+)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Receive Data (Positive)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dirty="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647678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7 – GND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85995"/>
                  </a:ext>
                </a:extLst>
              </a:tr>
              <a:tr h="464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SATA Power</a:t>
                      </a: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15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Power Connector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Provides electric power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Power Supply (SATA Power Cable)</a:t>
                      </a:r>
                      <a:endParaRPr lang="en-US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699265"/>
                  </a:ext>
                </a:extLst>
              </a:tr>
              <a:tr h="46437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1-3 – +3.3V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Power supply (not always used)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854910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4-6 – 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Common 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384828"/>
                  </a:ext>
                </a:extLst>
              </a:tr>
              <a:tr h="46437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7-9 – +5V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Primary voltage for most drives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909534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10-12 – 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Common ground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391368"/>
                  </a:ext>
                </a:extLst>
              </a:tr>
              <a:tr h="63788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Pin 13-15 – +12V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Power for motors/spinning platters</a:t>
                      </a:r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dirty="0"/>
                    </a:p>
                  </a:txBody>
                  <a:tcPr marL="40552" marR="40552" marT="20276" marB="202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82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8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8D5030-7CEC-8FD3-28E7-79B1F91054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7457" y="359229"/>
          <a:ext cx="11647713" cy="5869314"/>
        </p:xfrm>
        <a:graphic>
          <a:graphicData uri="http://schemas.openxmlformats.org/drawingml/2006/table">
            <a:tbl>
              <a:tblPr/>
              <a:tblGrid>
                <a:gridCol w="1730829">
                  <a:extLst>
                    <a:ext uri="{9D8B030D-6E8A-4147-A177-3AD203B41FA5}">
                      <a16:colId xmlns:a16="http://schemas.microsoft.com/office/drawing/2014/main" val="49106682"/>
                    </a:ext>
                  </a:extLst>
                </a:gridCol>
                <a:gridCol w="4278085">
                  <a:extLst>
                    <a:ext uri="{9D8B030D-6E8A-4147-A177-3AD203B41FA5}">
                      <a16:colId xmlns:a16="http://schemas.microsoft.com/office/drawing/2014/main" val="4086063060"/>
                    </a:ext>
                  </a:extLst>
                </a:gridCol>
                <a:gridCol w="5638799">
                  <a:extLst>
                    <a:ext uri="{9D8B030D-6E8A-4147-A177-3AD203B41FA5}">
                      <a16:colId xmlns:a16="http://schemas.microsoft.com/office/drawing/2014/main" val="3049004052"/>
                    </a:ext>
                  </a:extLst>
                </a:gridCol>
              </a:tblGrid>
              <a:tr h="525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Feature</a:t>
                      </a:r>
                      <a:endParaRPr lang="en-IN" sz="2400" dirty="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HDD (Hard Disk Drive)</a:t>
                      </a:r>
                      <a:endParaRPr lang="en-IN" sz="2400" dirty="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SSD (Solid State Drive)</a:t>
                      </a:r>
                      <a:endParaRPr lang="en-IN" sz="2400" dirty="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84995"/>
                  </a:ext>
                </a:extLst>
              </a:tr>
              <a:tr h="7484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Technology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/>
                        <a:t>Spinning magnetic disks (platters)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No moving parts, uses flash memory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479656"/>
                  </a:ext>
                </a:extLst>
              </a:tr>
              <a:tr h="6565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Speed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Slower (more time to read/write data)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Much faster (quick boot &amp; file access)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205435"/>
                  </a:ext>
                </a:extLst>
              </a:tr>
              <a:tr h="525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dirty="0"/>
                        <a:t>Durability</a:t>
                      </a:r>
                      <a:endParaRPr lang="en-IN" sz="1500" dirty="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Prone to damage (moving parts)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More durable (no moving parts)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8472"/>
                  </a:ext>
                </a:extLst>
              </a:tr>
              <a:tr h="525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Noise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Can be noisy due to spinning disks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Completely silent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377534"/>
                  </a:ext>
                </a:extLst>
              </a:tr>
              <a:tr h="525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Power Usage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Uses more power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Uses less power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72252"/>
                  </a:ext>
                </a:extLst>
              </a:tr>
              <a:tr h="919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Storage Capacity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Higher (up to several TBs at lower cost)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Lower (but increasing), costlier per GB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508332"/>
                  </a:ext>
                </a:extLst>
              </a:tr>
              <a:tr h="525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Cost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Cheaper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More expensive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788144"/>
                  </a:ext>
                </a:extLst>
              </a:tr>
              <a:tr h="919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Common Use</a:t>
                      </a:r>
                      <a:endParaRPr lang="en-IN" sz="1500"/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500"/>
                        <a:t>Bulk storage in desktops, budget laptops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High-speed needs: gaming, editing, boot drives</a:t>
                      </a:r>
                    </a:p>
                  </a:txBody>
                  <a:tcPr marL="76035" marR="76035" marT="38017" marB="380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662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85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DFD0-FF63-F86F-D9DC-85AAEC3A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F46B8-9F83-C299-6E9D-CD4E288D61BA}"/>
              </a:ext>
            </a:extLst>
          </p:cNvPr>
          <p:cNvSpPr txBox="1"/>
          <p:nvPr/>
        </p:nvSpPr>
        <p:spPr>
          <a:xfrm>
            <a:off x="3578943" y="2676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/>
              <a:t>Multifunctional Devices (MFDs)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79F28-2B12-5FC8-3D97-121273E296EC}"/>
              </a:ext>
            </a:extLst>
          </p:cNvPr>
          <p:cNvSpPr txBox="1"/>
          <p:nvPr/>
        </p:nvSpPr>
        <p:spPr>
          <a:xfrm>
            <a:off x="2005780" y="866538"/>
            <a:ext cx="8504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Devices that </a:t>
            </a:r>
            <a:r>
              <a:rPr lang="en-US" b="1" i="1" dirty="0"/>
              <a:t>perform multiple functions</a:t>
            </a:r>
            <a:r>
              <a:rPr lang="en-US" i="1" dirty="0"/>
              <a:t> like input, output, processing in a </a:t>
            </a:r>
            <a:r>
              <a:rPr lang="en-US" b="1" i="1" dirty="0"/>
              <a:t>single unit</a:t>
            </a:r>
            <a:r>
              <a:rPr lang="en-US" i="1" dirty="0"/>
              <a:t>.</a:t>
            </a:r>
            <a:endParaRPr lang="en-IN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D1FA79-E411-9E7D-A2C1-B471F7774A86}"/>
              </a:ext>
            </a:extLst>
          </p:cNvPr>
          <p:cNvGraphicFramePr>
            <a:graphicFrameLocks noGrp="1"/>
          </p:cNvGraphicFramePr>
          <p:nvPr/>
        </p:nvGraphicFramePr>
        <p:xfrm>
          <a:off x="1202352" y="1374945"/>
          <a:ext cx="8767558" cy="3051708"/>
        </p:xfrm>
        <a:graphic>
          <a:graphicData uri="http://schemas.openxmlformats.org/drawingml/2006/table">
            <a:tbl>
              <a:tblPr/>
              <a:tblGrid>
                <a:gridCol w="3239364">
                  <a:extLst>
                    <a:ext uri="{9D8B030D-6E8A-4147-A177-3AD203B41FA5}">
                      <a16:colId xmlns:a16="http://schemas.microsoft.com/office/drawing/2014/main" val="1287129776"/>
                    </a:ext>
                  </a:extLst>
                </a:gridCol>
                <a:gridCol w="5528194">
                  <a:extLst>
                    <a:ext uri="{9D8B030D-6E8A-4147-A177-3AD203B41FA5}">
                      <a16:colId xmlns:a16="http://schemas.microsoft.com/office/drawing/2014/main" val="2440881662"/>
                    </a:ext>
                  </a:extLst>
                </a:gridCol>
              </a:tblGrid>
              <a:tr h="60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Device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Functions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493693"/>
                  </a:ext>
                </a:extLst>
              </a:tr>
              <a:tr h="60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Printer-Scanner-Copier (All-in-One)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Prints, scans, copies (input + output)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27469"/>
                  </a:ext>
                </a:extLst>
              </a:tr>
              <a:tr h="60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Touchscreen Monitor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Input (touch) + Output (display)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586753"/>
                  </a:ext>
                </a:extLst>
              </a:tr>
              <a:tr h="60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Fax Machines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Scans, sends, and receives documents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67526"/>
                  </a:ext>
                </a:extLst>
              </a:tr>
              <a:tr h="60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POS Terminals (Billing Systems)</a:t>
                      </a:r>
                      <a:endParaRPr lang="en-I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Inputs via barcode + prints receipt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7428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8BB9BF-8811-011E-9802-B63CB96D1B4E}"/>
              </a:ext>
            </a:extLst>
          </p:cNvPr>
          <p:cNvSpPr txBox="1"/>
          <p:nvPr/>
        </p:nvSpPr>
        <p:spPr>
          <a:xfrm>
            <a:off x="766916" y="4389480"/>
            <a:ext cx="69415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u="sng" dirty="0"/>
              <a:t>Importance: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Saves </a:t>
            </a:r>
            <a:r>
              <a:rPr lang="en-US" sz="2000" b="1" dirty="0"/>
              <a:t>space, cost, and power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Increases </a:t>
            </a:r>
            <a:r>
              <a:rPr lang="en-US" sz="2000" b="1" dirty="0"/>
              <a:t>efficiency</a:t>
            </a:r>
            <a:r>
              <a:rPr lang="en-US" sz="2000" dirty="0"/>
              <a:t> in homes and offices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Reduces number of separate devices needed</a:t>
            </a:r>
          </a:p>
        </p:txBody>
      </p:sp>
      <p:pic>
        <p:nvPicPr>
          <p:cNvPr id="11266" name="Picture 2" descr="Epson Printers &amp; Multi-functional ...">
            <a:extLst>
              <a:ext uri="{FF2B5EF4-FFF2-40B4-BE49-F238E27FC236}">
                <a16:creationId xmlns:a16="http://schemas.microsoft.com/office/drawing/2014/main" id="{D678DCF4-31B4-A7DC-9BDE-C538B7EF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005" y="1374945"/>
            <a:ext cx="3715671" cy="46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3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B53C-C6C2-2603-0870-699163AA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354790-1CA0-EB5E-5EBF-07AFFD35FC5B}"/>
              </a:ext>
            </a:extLst>
          </p:cNvPr>
          <p:cNvSpPr txBox="1"/>
          <p:nvPr/>
        </p:nvSpPr>
        <p:spPr>
          <a:xfrm>
            <a:off x="3570515" y="3825972"/>
            <a:ext cx="9666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 document by</a:t>
            </a:r>
          </a:p>
          <a:p>
            <a:r>
              <a:rPr lang="en-IN" sz="3600" dirty="0"/>
              <a:t>                            ~ Mahek Rajesh Ahuja</a:t>
            </a:r>
          </a:p>
        </p:txBody>
      </p:sp>
    </p:spTree>
    <p:extLst>
      <p:ext uri="{BB962C8B-B14F-4D97-AF65-F5344CB8AC3E}">
        <p14:creationId xmlns:p14="http://schemas.microsoft.com/office/powerpoint/2010/main" val="42824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Add your first bullet point here</a:t>
            </a:r>
          </a:p>
          <a:p>
            <a:r>
              <a:t>Add your second bullet point here</a:t>
            </a:r>
          </a:p>
          <a:p>
            <a:r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and Content Layout with Chart</a:t>
            </a:r>
          </a:p>
        </p:txBody>
      </p:sp>
      <p:graphicFrame>
        <p:nvGraphicFramePr>
          <p:cNvPr id="13" name="Content Placeholder 1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956860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t>First bullet point here</a:t>
            </a:r>
          </a:p>
          <a:p>
            <a:r>
              <a:t>Second bullet point here</a:t>
            </a:r>
          </a:p>
          <a:p>
            <a:r>
              <a:t>Third bullet point here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9551004"/>
              </p:ext>
            </p:extLst>
          </p:nvPr>
        </p:nvGraphicFramePr>
        <p:xfrm>
          <a:off x="6324600" y="1825623"/>
          <a:ext cx="4343400" cy="19843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09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r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r>
                        <a:t>Class</a:t>
                      </a:r>
                      <a:r>
                        <a:rPr baseline="0"/>
                        <a:t> 2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94">
                <a:tc>
                  <a:txBody>
                    <a:bodyPr/>
                    <a:lstStyle/>
                    <a:p>
                      <a:r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001E2-EAB2-7BAA-8F3C-5827F7FB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6BB98-8517-F959-AFA3-E7A4AFC7B2E8}"/>
              </a:ext>
            </a:extLst>
          </p:cNvPr>
          <p:cNvSpPr txBox="1"/>
          <p:nvPr/>
        </p:nvSpPr>
        <p:spPr>
          <a:xfrm>
            <a:off x="335526" y="204300"/>
            <a:ext cx="60984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Integrated Circuit (IC)</a:t>
            </a:r>
          </a:p>
          <a:p>
            <a:pPr>
              <a:buNone/>
            </a:pPr>
            <a:r>
              <a:rPr lang="en-US" sz="2000" dirty="0"/>
              <a:t>An </a:t>
            </a:r>
            <a:r>
              <a:rPr lang="en-US" sz="2000" b="1" dirty="0"/>
              <a:t>Integrated Circuit (IC)</a:t>
            </a:r>
            <a:r>
              <a:rPr lang="en-US" sz="2000" dirty="0"/>
              <a:t> is a </a:t>
            </a:r>
            <a:r>
              <a:rPr lang="en-US" sz="2000" b="1" dirty="0"/>
              <a:t>tiny chip</a:t>
            </a:r>
            <a:r>
              <a:rPr lang="en-US" sz="2000" dirty="0"/>
              <a:t> made of </a:t>
            </a:r>
            <a:r>
              <a:rPr lang="en-US" sz="2000" b="1" u="sng" dirty="0"/>
              <a:t>semiconductor</a:t>
            </a:r>
            <a:r>
              <a:rPr lang="en-US" sz="2000" dirty="0"/>
              <a:t> material (usually silicon) that contains </a:t>
            </a:r>
            <a:r>
              <a:rPr lang="en-US" sz="2000" b="1" dirty="0"/>
              <a:t>thousands to millions of electronic components</a:t>
            </a:r>
            <a:r>
              <a:rPr lang="en-US" sz="2000" dirty="0"/>
              <a:t> such as transistors, resistors, and capacitors. These components are </a:t>
            </a:r>
            <a:r>
              <a:rPr lang="en-US" sz="2000" b="1" dirty="0"/>
              <a:t>integrated</a:t>
            </a:r>
            <a:r>
              <a:rPr lang="en-US" sz="2000" dirty="0"/>
              <a:t> into a single unit to perform specific electronic functions.</a:t>
            </a:r>
          </a:p>
          <a:p>
            <a:pPr>
              <a:buNone/>
            </a:pPr>
            <a:r>
              <a:rPr lang="en-US" sz="2000" dirty="0"/>
              <a:t>ICs are used in nearly all electronic </a:t>
            </a:r>
            <a:r>
              <a:rPr lang="en-US" sz="2000" dirty="0" err="1"/>
              <a:t>devices,because</a:t>
            </a:r>
            <a:r>
              <a:rPr lang="en-US" sz="2000" dirty="0"/>
              <a:t> they are </a:t>
            </a:r>
            <a:r>
              <a:rPr lang="en-US" sz="2000" b="1" dirty="0"/>
              <a:t>compact, reliable, energy-efficient, and cost-effective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B5C46-4A4D-7C9E-6611-EA1C9B22A34F}"/>
              </a:ext>
            </a:extLst>
          </p:cNvPr>
          <p:cNvSpPr txBox="1"/>
          <p:nvPr/>
        </p:nvSpPr>
        <p:spPr>
          <a:xfrm>
            <a:off x="335526" y="3279246"/>
            <a:ext cx="60984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Types of Integrated Circuits: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Analog ICs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Work with </a:t>
            </a:r>
            <a:r>
              <a:rPr lang="en-IN" b="1" u="sng" dirty="0"/>
              <a:t>continuous signals</a:t>
            </a:r>
            <a:r>
              <a:rPr lang="en-IN" u="sng" dirty="0"/>
              <a:t> (e.g., audio, voltage</a:t>
            </a:r>
            <a:r>
              <a:rPr lang="en-IN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Examples</a:t>
            </a:r>
            <a:r>
              <a:rPr lang="en-IN" dirty="0"/>
              <a:t>: Amplifiers, oscillators.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Digital ICs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Work with </a:t>
            </a:r>
            <a:r>
              <a:rPr lang="en-IN" b="1" u="sng" dirty="0"/>
              <a:t>discrete signals</a:t>
            </a:r>
            <a:r>
              <a:rPr lang="en-IN" u="sng" dirty="0"/>
              <a:t> (0s and 1s).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Examples</a:t>
            </a:r>
            <a:r>
              <a:rPr lang="en-IN" dirty="0"/>
              <a:t>: Microprocessors, memory chips, logic gates.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Mixed-Signal ICs</a:t>
            </a:r>
            <a:endParaRPr lang="en-IN" dirty="0"/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Combine </a:t>
            </a:r>
            <a:r>
              <a:rPr lang="en-IN" b="1" u="sng" dirty="0" err="1"/>
              <a:t>analog</a:t>
            </a:r>
            <a:r>
              <a:rPr lang="en-IN" b="1" u="sng" dirty="0"/>
              <a:t> and digital</a:t>
            </a:r>
            <a:r>
              <a:rPr lang="en-IN" u="sng" dirty="0"/>
              <a:t> </a:t>
            </a:r>
            <a:r>
              <a:rPr lang="en-IN" dirty="0"/>
              <a:t>functions in one chip.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dirty="0"/>
              <a:t>Examples</a:t>
            </a:r>
            <a:r>
              <a:rPr lang="en-IN" dirty="0"/>
              <a:t>: Analog-to-digital converters (ADC), digital-to-</a:t>
            </a:r>
            <a:r>
              <a:rPr lang="en-IN" dirty="0" err="1"/>
              <a:t>analog</a:t>
            </a:r>
            <a:r>
              <a:rPr lang="en-IN" dirty="0"/>
              <a:t> converters (DAC).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6DA2D-6900-EEB4-C828-03F9F520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7" y="204301"/>
            <a:ext cx="4218039" cy="322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A1DBC-3F15-690B-D139-D0F07C61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76" y="3878826"/>
            <a:ext cx="4218039" cy="2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88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</a:t>
            </a:r>
            <a:r>
              <a:rPr dirty="0"/>
              <a:t>Content Layout with SmartArt</a:t>
            </a:r>
          </a:p>
        </p:txBody>
      </p:sp>
      <p:graphicFrame>
        <p:nvGraphicFramePr>
          <p:cNvPr id="9" name="Content Placeholder 8" descr="Process list showing 4 titles with tasks  arranged one below the other and downward pointing arrows are used to indicate progression from title to task and from task to task. First title has 4 tasks, second title has 3, third has 2 and fourth has 2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917932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68E8D-98AE-047A-A83F-9F6A16EC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ED3E7-66D2-9971-55B1-BD6817B9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07" y="844573"/>
            <a:ext cx="11607380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Introduction to Motherboard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motherboard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circuit 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 computer. It acts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hub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connects and allows communication between all the components of the system — including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CPU, RAM, storage devices, graphics card, and peripheral devices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provides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slots, ports, and connectors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both internal and external hardware and ensures that data flows smoothly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C99EA-3A54-2351-769E-AFF1D14C2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98" y="2732977"/>
            <a:ext cx="499952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Functions of a Motherboard: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Houses the CPU (processor)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Holds RAM modules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storage devices (HDD/SSD)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communication between all components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USB, HDMI, audio, and network ports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2C344-0FBB-C78F-1A81-B3681E86281A}"/>
              </a:ext>
            </a:extLst>
          </p:cNvPr>
          <p:cNvSpPr txBox="1"/>
          <p:nvPr/>
        </p:nvSpPr>
        <p:spPr>
          <a:xfrm>
            <a:off x="3952568" y="132736"/>
            <a:ext cx="551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MOTHERBOARD</a:t>
            </a:r>
            <a:endParaRPr lang="en-IN" sz="3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18ECC-58A3-0853-CC4C-101FAD33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98" y="2449459"/>
            <a:ext cx="6519369" cy="3664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881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F8E5B-A8B4-4675-91C9-D2BE5FB7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81605D-9D57-6412-E0CE-2935018AE2D9}"/>
              </a:ext>
            </a:extLst>
          </p:cNvPr>
          <p:cNvSpPr txBox="1"/>
          <p:nvPr/>
        </p:nvSpPr>
        <p:spPr>
          <a:xfrm>
            <a:off x="483010" y="283806"/>
            <a:ext cx="564722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/>
              <a:t>Main Components Found on a Motherboard</a:t>
            </a:r>
            <a:r>
              <a:rPr lang="en-IN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CPU socket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RAM slots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Chipset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Power connectors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Expansion slots (PCIe)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BIOS/UEFI chip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Input/Output (I/O) ports</a:t>
            </a:r>
            <a:endParaRPr lang="en-IN" sz="2000" dirty="0"/>
          </a:p>
        </p:txBody>
      </p:sp>
      <p:pic>
        <p:nvPicPr>
          <p:cNvPr id="7170" name="Picture 2" descr="10 Parts of a Motherboard and Their Function - HubPages">
            <a:extLst>
              <a:ext uri="{FF2B5EF4-FFF2-40B4-BE49-F238E27FC236}">
                <a16:creationId xmlns:a16="http://schemas.microsoft.com/office/drawing/2014/main" id="{580E8E38-E2E3-3CFC-4F06-22EF014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99" y="923217"/>
            <a:ext cx="8733401" cy="5480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223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65165-A350-F62E-1D64-AD36DEECE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B7F27-3256-5F8E-43C8-A986EBC58A51}"/>
              </a:ext>
            </a:extLst>
          </p:cNvPr>
          <p:cNvSpPr txBox="1"/>
          <p:nvPr/>
        </p:nvSpPr>
        <p:spPr>
          <a:xfrm>
            <a:off x="560438" y="130722"/>
            <a:ext cx="11282517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</a:t>
            </a:r>
            <a:r>
              <a:rPr lang="en-US" sz="2800" b="1" u="sng" dirty="0"/>
              <a:t>CPU Socket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Holds the </a:t>
            </a:r>
            <a:r>
              <a:rPr lang="en-US" sz="2400" b="1" dirty="0"/>
              <a:t>Central Processing Unit (CPU)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Allows the processor to communicate with other parts of the computer.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2. </a:t>
            </a:r>
            <a:r>
              <a:rPr lang="en-US" sz="2800" b="1" u="sng" dirty="0"/>
              <a:t>RAM Slots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These are long slots where </a:t>
            </a:r>
            <a:r>
              <a:rPr lang="en-US" sz="2400" b="1" dirty="0"/>
              <a:t>RAM (Random Access Memory)</a:t>
            </a:r>
            <a:r>
              <a:rPr lang="en-US" sz="2400" dirty="0"/>
              <a:t> modules are installed.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RAM temporarily stores data for quick access by the CPU during operations.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Northbridge</a:t>
            </a:r>
            <a:r>
              <a:rPr lang="en-US" dirty="0"/>
              <a:t>: Handles high-speed communication with the CPU, RAM, and graphics.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Southbridge</a:t>
            </a:r>
            <a:r>
              <a:rPr lang="en-US" dirty="0"/>
              <a:t>: Manages input/output functions like USB, audio, and storage.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B8B3E-A4E9-B69B-0E9F-E3EA6A2E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6" y="1467790"/>
            <a:ext cx="4194442" cy="279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1D986-720D-61F9-1B14-56BCE6CD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39" y="1467790"/>
            <a:ext cx="4194442" cy="27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2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98A9-3787-352F-3E77-9C67724BD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00B2D-2001-DC6F-2CB1-B5D717ED09A8}"/>
              </a:ext>
            </a:extLst>
          </p:cNvPr>
          <p:cNvSpPr txBox="1"/>
          <p:nvPr/>
        </p:nvSpPr>
        <p:spPr>
          <a:xfrm>
            <a:off x="306029" y="267191"/>
            <a:ext cx="1077001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4. </a:t>
            </a:r>
            <a:r>
              <a:rPr lang="en-US" sz="2400" b="1" dirty="0"/>
              <a:t>BIOS/UEFI Chip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BIOS</a:t>
            </a:r>
            <a:r>
              <a:rPr lang="en-US" sz="2000" dirty="0"/>
              <a:t> stands for </a:t>
            </a:r>
            <a:r>
              <a:rPr lang="en-US" sz="2000" i="1" dirty="0"/>
              <a:t>Basic Input Output System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UEFI</a:t>
            </a:r>
            <a:r>
              <a:rPr lang="en-US" sz="2000" dirty="0"/>
              <a:t> stands for </a:t>
            </a:r>
            <a:r>
              <a:rPr lang="en-US" sz="2000" i="1" dirty="0"/>
              <a:t>Unified Extensible Firmware Interface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Stores the firmware that starts the computer and controls hardware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Allows you to configure settings like boot order and system time</a:t>
            </a:r>
            <a:r>
              <a:rPr lang="en-US" sz="2400" dirty="0"/>
              <a:t>.</a:t>
            </a:r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5. Power Connectors           24 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Connect to the </a:t>
            </a:r>
            <a:r>
              <a:rPr lang="en-US" sz="2400" b="1" dirty="0"/>
              <a:t>Power Supply Unit (PSU)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Distribute electrical power to the motherboard and all connected components.</a:t>
            </a:r>
          </a:p>
          <a:p>
            <a:pPr>
              <a:buNone/>
            </a:pPr>
            <a:r>
              <a:rPr lang="en-US" sz="2400" b="1" dirty="0"/>
              <a:t>6. Expansion Slots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Include </a:t>
            </a:r>
            <a:r>
              <a:rPr lang="en-US" sz="2400" b="1" dirty="0"/>
              <a:t>PCI (Peripheral Component Interconnect)</a:t>
            </a:r>
            <a:r>
              <a:rPr lang="en-US" sz="2400" dirty="0"/>
              <a:t> and </a:t>
            </a:r>
            <a:r>
              <a:rPr lang="en-US" sz="2400" b="1" dirty="0"/>
              <a:t>PCIe (PCI Express)</a:t>
            </a:r>
            <a:r>
              <a:rPr lang="en-US" sz="2400" dirty="0"/>
              <a:t> slots.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to install additional cards like graphics cards, sound cards, network cards, etc.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158DD-519E-B8C0-B731-A44B7674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255" y="157994"/>
            <a:ext cx="3473716" cy="260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ADF0D-95E9-92E2-BEAE-B4DA780B6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368" b="28463"/>
          <a:stretch>
            <a:fillRect/>
          </a:stretch>
        </p:blipFill>
        <p:spPr>
          <a:xfrm>
            <a:off x="1224100" y="2058932"/>
            <a:ext cx="5855969" cy="23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2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08CFA-47AE-C3BC-C260-6A143F75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391EF-37D6-483A-259C-6775AAA1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078" y="111083"/>
            <a:ext cx="3266709" cy="246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2A9EB-57AA-4940-D765-6B86696C7399}"/>
              </a:ext>
            </a:extLst>
          </p:cNvPr>
          <p:cNvSpPr txBox="1"/>
          <p:nvPr/>
        </p:nvSpPr>
        <p:spPr>
          <a:xfrm>
            <a:off x="842567" y="2116393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battery ensures your computer remembers its configuration and keeps accurate time even when unplugged.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3130F-251A-2CEF-3B8C-6CF7CA7E941F}"/>
              </a:ext>
            </a:extLst>
          </p:cNvPr>
          <p:cNvSpPr txBox="1"/>
          <p:nvPr/>
        </p:nvSpPr>
        <p:spPr>
          <a:xfrm>
            <a:off x="622628" y="612844"/>
            <a:ext cx="101063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7. CMOS Battery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CMOS</a:t>
            </a:r>
            <a:r>
              <a:rPr lang="en-US" sz="2400" dirty="0"/>
              <a:t> stands for </a:t>
            </a:r>
            <a:r>
              <a:rPr lang="en-US" sz="2400" i="1" dirty="0"/>
              <a:t>Complementary Metal-Oxide Semiconductor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Powers the BIOS memory when the computer is turned off.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Maintains system time, date, and basic configuration.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r>
              <a:rPr lang="en-US" sz="2400" b="1" dirty="0"/>
              <a:t>8. SATA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SATA</a:t>
            </a:r>
            <a:r>
              <a:rPr lang="en-US" sz="2400" dirty="0"/>
              <a:t> stands for </a:t>
            </a:r>
            <a:r>
              <a:rPr lang="en-US" sz="2400" b="1" i="1" u="sng" dirty="0"/>
              <a:t>Serial Advanced Technology Attachment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to connect storage devices like </a:t>
            </a:r>
            <a:r>
              <a:rPr lang="en-US" sz="2400" b="1" dirty="0"/>
              <a:t>HDDs (Hard Disk Drives)</a:t>
            </a:r>
            <a:r>
              <a:rPr lang="en-US" sz="2400" dirty="0"/>
              <a:t>, </a:t>
            </a:r>
            <a:r>
              <a:rPr lang="en-US" sz="2400" b="1" dirty="0"/>
              <a:t>SSDs (Solid State Drives)</a:t>
            </a:r>
            <a:r>
              <a:rPr lang="en-US" sz="2400" dirty="0"/>
              <a:t>, and </a:t>
            </a:r>
            <a:r>
              <a:rPr lang="en-US" sz="2400" b="1" dirty="0"/>
              <a:t>optical drives</a:t>
            </a:r>
            <a:r>
              <a:rPr lang="en-US" sz="2400" dirty="0"/>
              <a:t>.</a:t>
            </a:r>
          </a:p>
          <a:p>
            <a:pPr>
              <a:buNone/>
            </a:pPr>
            <a:r>
              <a:rPr lang="en-US" sz="2400" b="1" dirty="0"/>
              <a:t>9. M.2 / </a:t>
            </a:r>
            <a:r>
              <a:rPr lang="en-US" sz="2400" b="1" dirty="0" err="1"/>
              <a:t>NVMe</a:t>
            </a:r>
            <a:r>
              <a:rPr lang="en-US" sz="2400" b="1" dirty="0"/>
              <a:t> Slots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High-speed slots for modern SSDs.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for faster and compact storage devices compared to traditional SATA drives.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445A60-E488-02A4-6D50-155A75CB8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361" y="2723334"/>
            <a:ext cx="3642639" cy="261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7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12A3-B61C-B6E3-3182-DEBD07E6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2C5E1-06A3-EDBC-BBAF-3CD6CF5CA13E}"/>
              </a:ext>
            </a:extLst>
          </p:cNvPr>
          <p:cNvSpPr txBox="1"/>
          <p:nvPr/>
        </p:nvSpPr>
        <p:spPr>
          <a:xfrm>
            <a:off x="320777" y="365856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Heatsinks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Metal components that absorb and dissipate heat from chipsets and VRMs.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 in maintaining optimal temperature.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873A6-22CD-FE70-139E-5E38EADF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53" b="15521"/>
          <a:stretch>
            <a:fillRect/>
          </a:stretch>
        </p:blipFill>
        <p:spPr>
          <a:xfrm>
            <a:off x="7054646" y="69224"/>
            <a:ext cx="4198373" cy="3421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2B42C-F5AC-A912-8CB6-9C09A5C8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6" y="2199967"/>
            <a:ext cx="6699456" cy="44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D3C62-1410-69B1-EFFD-8382C712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FD8829-E133-EE8A-F8E1-17A85F6E52BA}"/>
              </a:ext>
            </a:extLst>
          </p:cNvPr>
          <p:cNvSpPr txBox="1"/>
          <p:nvPr/>
        </p:nvSpPr>
        <p:spPr>
          <a:xfrm>
            <a:off x="477849" y="197346"/>
            <a:ext cx="654828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I/O (Input/Output) Ports on the Back Panel</a:t>
            </a:r>
          </a:p>
          <a:p>
            <a:pPr>
              <a:buNone/>
            </a:pPr>
            <a:r>
              <a:rPr lang="en-US" sz="2800" b="1" dirty="0"/>
              <a:t>1. USB Ports (Universal Serial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Used to connect peripherals like keyboard, mouse, printer, USB drives, etc.</a:t>
            </a:r>
          </a:p>
          <a:p>
            <a:pPr>
              <a:buNone/>
            </a:pPr>
            <a:r>
              <a:rPr lang="en-US" sz="2800" b="1" dirty="0"/>
              <a:t>2. HDMI Port (High-Definition Multimedia Interface)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Transmits both high-quality video and audio signals to monitors and TVs.</a:t>
            </a:r>
          </a:p>
          <a:p>
            <a:pPr>
              <a:buNone/>
            </a:pPr>
            <a:r>
              <a:rPr lang="en-US" sz="2800" b="1" dirty="0"/>
              <a:t>3. VGA and DVI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Older ports used for connecting monitors.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VGA is analog; DVI is digital.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0E9BF-1268-5626-BC83-53852B4C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43" y="721180"/>
            <a:ext cx="5258657" cy="46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7766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1607</Words>
  <Application>Microsoft Office PowerPoint</Application>
  <PresentationFormat>Widescreen</PresentationFormat>
  <Paragraphs>261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Bahnschrift</vt:lpstr>
      <vt:lpstr>Candara</vt:lpstr>
      <vt:lpstr>Consolas</vt:lpstr>
      <vt:lpstr>Roboto</vt:lpstr>
      <vt:lpstr>Tech Computer 16x9</vt:lpstr>
      <vt:lpstr>Intro to Computer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and Content Layout with List</vt:lpstr>
      <vt:lpstr>Title and Content Layout with Chart</vt:lpstr>
      <vt:lpstr>Two Content Layout with Table</vt:lpstr>
      <vt:lpstr>Title and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mahek ahuja</dc:creator>
  <cp:lastModifiedBy>mahek ahuja</cp:lastModifiedBy>
  <cp:revision>1</cp:revision>
  <dcterms:created xsi:type="dcterms:W3CDTF">2025-11-25T14:37:34Z</dcterms:created>
  <dcterms:modified xsi:type="dcterms:W3CDTF">2025-11-25T14:38:31Z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